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48" r:id="rId2"/>
  </p:sldMasterIdLst>
  <p:notesMasterIdLst>
    <p:notesMasterId r:id="rId34"/>
  </p:notesMasterIdLst>
  <p:handoutMasterIdLst>
    <p:handoutMasterId r:id="rId35"/>
  </p:handoutMasterIdLst>
  <p:sldIdLst>
    <p:sldId id="331" r:id="rId3"/>
    <p:sldId id="355" r:id="rId4"/>
    <p:sldId id="372" r:id="rId5"/>
    <p:sldId id="374" r:id="rId6"/>
    <p:sldId id="376" r:id="rId7"/>
    <p:sldId id="377" r:id="rId8"/>
    <p:sldId id="373" r:id="rId9"/>
    <p:sldId id="378" r:id="rId10"/>
    <p:sldId id="380" r:id="rId11"/>
    <p:sldId id="379" r:id="rId12"/>
    <p:sldId id="357" r:id="rId13"/>
    <p:sldId id="334" r:id="rId14"/>
    <p:sldId id="359" r:id="rId15"/>
    <p:sldId id="358" r:id="rId16"/>
    <p:sldId id="353"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81" r:id="rId30"/>
    <p:sldId id="384" r:id="rId31"/>
    <p:sldId id="382" r:id="rId32"/>
    <p:sldId id="383" r:id="rId33"/>
  </p:sldIdLst>
  <p:sldSz cx="21336000" cy="13335000"/>
  <p:notesSz cx="6858000" cy="9144000"/>
  <p:defaultTextStyle>
    <a:defPPr>
      <a:defRPr lang="en-US"/>
    </a:defPPr>
    <a:lvl1pPr algn="l" rtl="0" eaLnBrk="0" fontAlgn="base" hangingPunct="0">
      <a:spcBef>
        <a:spcPct val="0"/>
      </a:spcBef>
      <a:spcAft>
        <a:spcPct val="0"/>
      </a:spcAft>
      <a:defRPr sz="3800" kern="1200">
        <a:solidFill>
          <a:srgbClr val="000000"/>
        </a:solidFill>
        <a:latin typeface="Liberation Sans Regular" pitchFamily="122" charset="0"/>
        <a:ea typeface="PingFang SC Regular" pitchFamily="122" charset="-122"/>
        <a:cs typeface="+mn-cs"/>
        <a:sym typeface="Liberation Sans Regular" pitchFamily="122" charset="0"/>
      </a:defRPr>
    </a:lvl1pPr>
    <a:lvl2pPr marL="457200" algn="l" rtl="0" eaLnBrk="0" fontAlgn="base" hangingPunct="0">
      <a:spcBef>
        <a:spcPct val="0"/>
      </a:spcBef>
      <a:spcAft>
        <a:spcPct val="0"/>
      </a:spcAft>
      <a:defRPr sz="3800" kern="1200">
        <a:solidFill>
          <a:srgbClr val="000000"/>
        </a:solidFill>
        <a:latin typeface="Liberation Sans Regular" pitchFamily="122" charset="0"/>
        <a:ea typeface="PingFang SC Regular" pitchFamily="122" charset="-122"/>
        <a:cs typeface="+mn-cs"/>
        <a:sym typeface="Liberation Sans Regular" pitchFamily="122" charset="0"/>
      </a:defRPr>
    </a:lvl2pPr>
    <a:lvl3pPr marL="914400" algn="l" rtl="0" eaLnBrk="0" fontAlgn="base" hangingPunct="0">
      <a:spcBef>
        <a:spcPct val="0"/>
      </a:spcBef>
      <a:spcAft>
        <a:spcPct val="0"/>
      </a:spcAft>
      <a:defRPr sz="3800" kern="1200">
        <a:solidFill>
          <a:srgbClr val="000000"/>
        </a:solidFill>
        <a:latin typeface="Liberation Sans Regular" pitchFamily="122" charset="0"/>
        <a:ea typeface="PingFang SC Regular" pitchFamily="122" charset="-122"/>
        <a:cs typeface="+mn-cs"/>
        <a:sym typeface="Liberation Sans Regular" pitchFamily="122" charset="0"/>
      </a:defRPr>
    </a:lvl3pPr>
    <a:lvl4pPr marL="1371600" algn="l" rtl="0" eaLnBrk="0" fontAlgn="base" hangingPunct="0">
      <a:spcBef>
        <a:spcPct val="0"/>
      </a:spcBef>
      <a:spcAft>
        <a:spcPct val="0"/>
      </a:spcAft>
      <a:defRPr sz="3800" kern="1200">
        <a:solidFill>
          <a:srgbClr val="000000"/>
        </a:solidFill>
        <a:latin typeface="Liberation Sans Regular" pitchFamily="122" charset="0"/>
        <a:ea typeface="PingFang SC Regular" pitchFamily="122" charset="-122"/>
        <a:cs typeface="+mn-cs"/>
        <a:sym typeface="Liberation Sans Regular" pitchFamily="122" charset="0"/>
      </a:defRPr>
    </a:lvl4pPr>
    <a:lvl5pPr marL="1828800" algn="l" rtl="0" eaLnBrk="0" fontAlgn="base" hangingPunct="0">
      <a:spcBef>
        <a:spcPct val="0"/>
      </a:spcBef>
      <a:spcAft>
        <a:spcPct val="0"/>
      </a:spcAft>
      <a:defRPr sz="3800" kern="1200">
        <a:solidFill>
          <a:srgbClr val="000000"/>
        </a:solidFill>
        <a:latin typeface="Liberation Sans Regular" pitchFamily="122" charset="0"/>
        <a:ea typeface="PingFang SC Regular" pitchFamily="122" charset="-122"/>
        <a:cs typeface="+mn-cs"/>
        <a:sym typeface="Liberation Sans Regular" pitchFamily="122" charset="0"/>
      </a:defRPr>
    </a:lvl5pPr>
    <a:lvl6pPr marL="2286000" algn="l" defTabSz="914400" rtl="0" eaLnBrk="1" latinLnBrk="0" hangingPunct="1">
      <a:defRPr sz="3800" kern="1200">
        <a:solidFill>
          <a:srgbClr val="000000"/>
        </a:solidFill>
        <a:latin typeface="Liberation Sans Regular" pitchFamily="122" charset="0"/>
        <a:ea typeface="PingFang SC Regular" pitchFamily="122" charset="-122"/>
        <a:cs typeface="+mn-cs"/>
        <a:sym typeface="Liberation Sans Regular" pitchFamily="122" charset="0"/>
      </a:defRPr>
    </a:lvl6pPr>
    <a:lvl7pPr marL="2743200" algn="l" defTabSz="914400" rtl="0" eaLnBrk="1" latinLnBrk="0" hangingPunct="1">
      <a:defRPr sz="3800" kern="1200">
        <a:solidFill>
          <a:srgbClr val="000000"/>
        </a:solidFill>
        <a:latin typeface="Liberation Sans Regular" pitchFamily="122" charset="0"/>
        <a:ea typeface="PingFang SC Regular" pitchFamily="122" charset="-122"/>
        <a:cs typeface="+mn-cs"/>
        <a:sym typeface="Liberation Sans Regular" pitchFamily="122" charset="0"/>
      </a:defRPr>
    </a:lvl7pPr>
    <a:lvl8pPr marL="3200400" algn="l" defTabSz="914400" rtl="0" eaLnBrk="1" latinLnBrk="0" hangingPunct="1">
      <a:defRPr sz="3800" kern="1200">
        <a:solidFill>
          <a:srgbClr val="000000"/>
        </a:solidFill>
        <a:latin typeface="Liberation Sans Regular" pitchFamily="122" charset="0"/>
        <a:ea typeface="PingFang SC Regular" pitchFamily="122" charset="-122"/>
        <a:cs typeface="+mn-cs"/>
        <a:sym typeface="Liberation Sans Regular" pitchFamily="122" charset="0"/>
      </a:defRPr>
    </a:lvl8pPr>
    <a:lvl9pPr marL="3657600" algn="l" defTabSz="914400" rtl="0" eaLnBrk="1" latinLnBrk="0" hangingPunct="1">
      <a:defRPr sz="3800" kern="1200">
        <a:solidFill>
          <a:srgbClr val="000000"/>
        </a:solidFill>
        <a:latin typeface="Liberation Sans Regular" pitchFamily="122" charset="0"/>
        <a:ea typeface="PingFang SC Regular" pitchFamily="122" charset="-122"/>
        <a:cs typeface="+mn-cs"/>
        <a:sym typeface="Liberation Sans Regular" pitchFamily="122" charset="0"/>
      </a:defRPr>
    </a:lvl9pPr>
  </p:defaultTextStyle>
  <p:extLst>
    <p:ext uri="{EFAFB233-063F-42B5-8137-9DF3F51BA10A}">
      <p15:sldGuideLst xmlns:p15="http://schemas.microsoft.com/office/powerpoint/2012/main">
        <p15:guide id="1" orient="horz" pos="4200">
          <p15:clr>
            <a:srgbClr val="A4A3A4"/>
          </p15:clr>
        </p15:guide>
        <p15:guide id="2" pos="67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6FFF6F"/>
    <a:srgbClr val="FFFFFF"/>
    <a:srgbClr val="75B000"/>
    <a:srgbClr val="22B000"/>
    <a:srgbClr val="01AF37"/>
    <a:srgbClr val="C71B92"/>
    <a:srgbClr val="840A3E"/>
    <a:srgbClr val="DA1067"/>
    <a:srgbClr val="ED11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83798" autoAdjust="0"/>
  </p:normalViewPr>
  <p:slideViewPr>
    <p:cSldViewPr>
      <p:cViewPr varScale="1">
        <p:scale>
          <a:sx n="29" d="100"/>
          <a:sy n="29" d="100"/>
        </p:scale>
        <p:origin x="1220" y="52"/>
      </p:cViewPr>
      <p:guideLst>
        <p:guide orient="horz" pos="4200"/>
        <p:guide pos="672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84C88FA-346E-48D5-B83F-4C40BC6EA2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87DA540-DF68-4A4F-A346-13C19D5151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FA2FE3-126D-4F31-BFBE-FB1A759FB43F}" type="datetimeFigureOut">
              <a:rPr lang="zh-CN" altLang="en-US" smtClean="0"/>
              <a:t>2020/10/17</a:t>
            </a:fld>
            <a:endParaRPr lang="zh-CN" altLang="en-US"/>
          </a:p>
        </p:txBody>
      </p:sp>
      <p:sp>
        <p:nvSpPr>
          <p:cNvPr id="4" name="页脚占位符 3">
            <a:extLst>
              <a:ext uri="{FF2B5EF4-FFF2-40B4-BE49-F238E27FC236}">
                <a16:creationId xmlns:a16="http://schemas.microsoft.com/office/drawing/2014/main" id="{B9811DFD-6B2F-48FA-B180-86FA714635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1A957F8-16BD-4C37-A765-F903C474C8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8E75B2-F45D-499A-B796-CAA33E8EBD3B}" type="slidenum">
              <a:rPr lang="zh-CN" altLang="en-US" smtClean="0"/>
              <a:t>‹#›</a:t>
            </a:fld>
            <a:endParaRPr lang="zh-CN" altLang="en-US"/>
          </a:p>
        </p:txBody>
      </p:sp>
    </p:spTree>
    <p:extLst>
      <p:ext uri="{BB962C8B-B14F-4D97-AF65-F5344CB8AC3E}">
        <p14:creationId xmlns:p14="http://schemas.microsoft.com/office/powerpoint/2010/main" val="2902258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ext uri="{91240B29-F687-4f45-9708-019B960494DF}"/>
            <a:ext uri="{AF507438-7753-43e0-B8FC-AC1667EBCBE1}"/>
            <a:ext uri="{53640926-AAD7-44d8-BBD7-CCE9431645EC}"/>
            <a:ext uri="{FAA26D3D-D897-4be2-8F04-BA451C77F1D7}"/>
          </a:ex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a:ea typeface="ヒラギノ角ゴ Pro W3" charset="0"/>
        <a:cs typeface="ヒラギノ角ゴ Pro W3" charset="0"/>
      </a:defRPr>
    </a:lvl1pPr>
    <a:lvl2pPr marL="457200" algn="l" rtl="0" eaLnBrk="0" fontAlgn="base" hangingPunct="0">
      <a:spcBef>
        <a:spcPct val="0"/>
      </a:spcBef>
      <a:spcAft>
        <a:spcPct val="0"/>
      </a:spcAft>
      <a:defRPr sz="1200" kern="1200">
        <a:solidFill>
          <a:schemeClr val="tx1"/>
        </a:solidFill>
        <a:latin typeface="Arial"/>
        <a:ea typeface="ヒラギノ角ゴ Pro W3" charset="0"/>
        <a:cs typeface="+mn-cs"/>
      </a:defRPr>
    </a:lvl2pPr>
    <a:lvl3pPr marL="914400" algn="l" rtl="0" eaLnBrk="0" fontAlgn="base" hangingPunct="0">
      <a:spcBef>
        <a:spcPct val="0"/>
      </a:spcBef>
      <a:spcAft>
        <a:spcPct val="0"/>
      </a:spcAft>
      <a:defRPr sz="1200" kern="1200">
        <a:solidFill>
          <a:schemeClr val="tx1"/>
        </a:solidFill>
        <a:latin typeface="Arial"/>
        <a:ea typeface="ヒラギノ角ゴ Pro W3" charset="0"/>
        <a:cs typeface="+mn-cs"/>
      </a:defRPr>
    </a:lvl3pPr>
    <a:lvl4pPr marL="1371600" algn="l" rtl="0" eaLnBrk="0" fontAlgn="base" hangingPunct="0">
      <a:spcBef>
        <a:spcPct val="0"/>
      </a:spcBef>
      <a:spcAft>
        <a:spcPct val="0"/>
      </a:spcAft>
      <a:defRPr sz="1200" kern="1200">
        <a:solidFill>
          <a:schemeClr val="tx1"/>
        </a:solidFill>
        <a:latin typeface="Arial"/>
        <a:ea typeface="ヒラギノ角ゴ Pro W3" charset="0"/>
        <a:cs typeface="+mn-cs"/>
      </a:defRPr>
    </a:lvl4pPr>
    <a:lvl5pPr marL="1828800" algn="l" rtl="0" eaLnBrk="0" fontAlgn="base" hangingPunct="0">
      <a:spcBef>
        <a:spcPct val="0"/>
      </a:spcBef>
      <a:spcAft>
        <a:spcPct val="0"/>
      </a:spcAft>
      <a:defRPr sz="1200" kern="1200">
        <a:solidFill>
          <a:schemeClr val="tx1"/>
        </a:solidFill>
        <a:latin typeface="Arial"/>
        <a:ea typeface="ヒラギノ角ゴ Pro W3"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xfrm>
            <a:off x="685800" y="685800"/>
            <a:ext cx="5486400" cy="3429000"/>
          </a:xfrm>
          <a:ln/>
        </p:spPr>
      </p:sp>
      <p:sp>
        <p:nvSpPr>
          <p:cNvPr id="51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ヒラギノ角ゴ Pro W3" pitchFamily="122" charset="-128"/>
              </a:rPr>
              <a:t>Good morning everyone, the work we present is about quantifying the variation of thermoacoustic instability predictions when uncertainties are contained in the flame impulse response model. This work was done by me and other co-workers in TU Munich and Michael </a:t>
            </a:r>
            <a:r>
              <a:rPr lang="en-US" altLang="zh-CN" dirty="0" err="1">
                <a:latin typeface="Arial" panose="020B0604020202020204" pitchFamily="34" charset="0"/>
                <a:ea typeface="ヒラギノ角ゴ Pro W3" pitchFamily="122" charset="-128"/>
              </a:rPr>
              <a:t>Bauerheim</a:t>
            </a:r>
            <a:r>
              <a:rPr lang="en-US" altLang="zh-CN" dirty="0">
                <a:latin typeface="Arial" panose="020B0604020202020204" pitchFamily="34" charset="0"/>
                <a:ea typeface="ヒラギノ角ゴ Pro W3" pitchFamily="122" charset="-128"/>
              </a:rPr>
              <a:t> from ISAE.</a:t>
            </a:r>
            <a:endParaRPr lang="zh-CN" altLang="en-US" dirty="0">
              <a:latin typeface="Arial" panose="020B0604020202020204" pitchFamily="34" charset="0"/>
              <a:ea typeface="ヒラギノ角ゴ Pro W3" pitchFamily="12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This is a vey exciting news for doing UQ, because once we capture this pattern, we don’t need acoustic solver anymore. Because for each sample of n and tau, we just need to do some geometric calculation to determine its F phasor belongs to which growth rate level, then immediately we can get its corresponding growth rate value and subsequently build a PDF.</a:t>
            </a:r>
            <a:endParaRPr lang="zh-CN" altLang="en-US" dirty="0"/>
          </a:p>
          <a:p>
            <a:endParaRPr lang="zh-CN" altLang="en-US" dirty="0"/>
          </a:p>
        </p:txBody>
      </p:sp>
    </p:spTree>
    <p:extLst>
      <p:ext uri="{BB962C8B-B14F-4D97-AF65-F5344CB8AC3E}">
        <p14:creationId xmlns:p14="http://schemas.microsoft.com/office/powerpoint/2010/main" val="214429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Inspired by this thought, we want to look deeper, we want to know, what do these growth rate contours look like on the phasor plot of F for general case: general combustor, general acoustic solver, and general flame model, like a flame impulse response model. Are they still straight lines? And how can we leverage this for faster UQ analysis. This question motivates our current study, and we want to solve it through analytical methods.</a:t>
            </a:r>
            <a:endParaRPr lang="zh-CN" altLang="en-US" dirty="0"/>
          </a:p>
        </p:txBody>
      </p:sp>
    </p:spTree>
    <p:extLst>
      <p:ext uri="{BB962C8B-B14F-4D97-AF65-F5344CB8AC3E}">
        <p14:creationId xmlns:p14="http://schemas.microsoft.com/office/powerpoint/2010/main" val="387818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The remaining of the presentation goes as follows: to begin with, I will say a few words on flame impulse response model and also set the stage for visualizing the results. Then we will dive into the analytical derivation, and I will demonstrate our analytical results. After that, I will show how to construct an UQ strategy based on the analytical results, and I will demonstrate its accuracy through case studies. Finally, I will summarize the main conclusions and possible extensions of our current work.</a:t>
            </a:r>
          </a:p>
        </p:txBody>
      </p:sp>
    </p:spTree>
    <p:extLst>
      <p:ext uri="{BB962C8B-B14F-4D97-AF65-F5344CB8AC3E}">
        <p14:creationId xmlns:p14="http://schemas.microsoft.com/office/powerpoint/2010/main" val="2414290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Ok, let’s start with the flame impulse response model.</a:t>
            </a:r>
            <a:r>
              <a:rPr lang="en-US" altLang="zh-CN" sz="1200" dirty="0">
                <a:latin typeface="Arial"/>
              </a:rPr>
              <a:t> Flame impulse response is a time-domain model,</a:t>
            </a:r>
            <a:r>
              <a:rPr lang="zh-CN" altLang="en-US" sz="1200" dirty="0">
                <a:latin typeface="Arial"/>
              </a:rPr>
              <a:t> </a:t>
            </a:r>
            <a:r>
              <a:rPr lang="en-US" altLang="zh-CN" sz="1200" dirty="0">
                <a:latin typeface="Arial"/>
              </a:rPr>
              <a:t>physically it describes the heat release rate response of the flame under an impulse velocity excitation at a reference position upstream of the flame. Flame impulse response represents a more realistic flame model. Through Laplace transform, it can be easily converted to flame transfer function. Here, </a:t>
            </a:r>
            <a:r>
              <a:rPr lang="en-US" altLang="zh-CN" sz="1200" dirty="0" err="1">
                <a:latin typeface="Arial"/>
              </a:rPr>
              <a:t>hk’s</a:t>
            </a:r>
            <a:r>
              <a:rPr lang="en-US" altLang="zh-CN" sz="1200" dirty="0">
                <a:latin typeface="Arial"/>
              </a:rPr>
              <a:t> are these non-zero stems, and we can simply write those coefficients as a vector. Flame impulse response model can be identified via unsteady CFD simulation.</a:t>
            </a:r>
            <a:r>
              <a:rPr lang="en-US" altLang="zh-CN" dirty="0"/>
              <a:t> </a:t>
            </a:r>
            <a:endParaRPr lang="zh-CN" altLang="en-US" dirty="0"/>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dirty="0"/>
          </a:p>
          <a:p>
            <a:endParaRPr lang="zh-CN" altLang="en-US" dirty="0"/>
          </a:p>
        </p:txBody>
      </p:sp>
    </p:spTree>
    <p:extLst>
      <p:ext uri="{BB962C8B-B14F-4D97-AF65-F5344CB8AC3E}">
        <p14:creationId xmlns:p14="http://schemas.microsoft.com/office/powerpoint/2010/main" val="308942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However, due to uncertainties in CFD simulations, limited length of this time series, the identification won’t be perfect and will contain uncertainty too, represented </a:t>
            </a:r>
            <a:r>
              <a:rPr lang="en-US" altLang="zh-CN" sz="1200" dirty="0">
                <a:latin typeface="Arial"/>
              </a:rPr>
              <a:t>by the confidence interval for each coefficient. Those uncertainties can propagate through acoustic solver, our predicted growth rate values will also be uncertain. Therefore, we need to find a way to quantify this variation. Actually this is a very challenging task because impulse response model usually has 15-30 parameters, the computational cost for this high dimensional problem will be very high due to the so-called “curse of dimensionality”. </a:t>
            </a:r>
            <a:endParaRPr lang="zh-CN" altLang="en-US" dirty="0"/>
          </a:p>
        </p:txBody>
      </p:sp>
    </p:spTree>
    <p:extLst>
      <p:ext uri="{BB962C8B-B14F-4D97-AF65-F5344CB8AC3E}">
        <p14:creationId xmlns:p14="http://schemas.microsoft.com/office/powerpoint/2010/main" val="3056766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Flame impulse response can be easily translated into the phasor plot of flame frequency response, which will be used for results visualization throughout our whole study. let’s see an example. First, we recognize this relation, which converts flame impulse response, with </a:t>
            </a:r>
            <a:r>
              <a:rPr lang="en-US" altLang="zh-CN" dirty="0" err="1"/>
              <a:t>hk’s</a:t>
            </a:r>
            <a:r>
              <a:rPr lang="en-US" altLang="zh-CN" dirty="0"/>
              <a:t> being the coefficients, to flame frequency response. Then, say we have a simplified FIR model with only two coefficients, h1 &amp; h2, and we can write F at a fixed nominal frequency like this. Both terms are complex numbers. So we can draw h1 like this, and h2 like this. Add them together, we can draw F like this. Now, when h1 &amp; h2 are uncertain, any variation of h1 &amp; h2 will change their corresponding length. Consequently, length and direction of the resulting F phasor will also change. One thing to keep in mind is, no matter how h1 and h2 are changing, we always plot F phasor at this nominal frequency, which is calculated by putting nominal h1 and h2 into acoustic solver. The reason why we do this will be clear later of the presentation. So here is just an example with 2 coefficients, in the following study, we don’t restrict the number of coefficients.</a:t>
            </a:r>
            <a:endParaRPr lang="zh-CN" altLang="en-US" dirty="0"/>
          </a:p>
        </p:txBody>
      </p:sp>
    </p:spTree>
    <p:extLst>
      <p:ext uri="{BB962C8B-B14F-4D97-AF65-F5344CB8AC3E}">
        <p14:creationId xmlns:p14="http://schemas.microsoft.com/office/powerpoint/2010/main" val="150017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After introducing the results visualization framework, let’s start our analytical analysis. </a:t>
            </a:r>
            <a:endParaRPr lang="zh-CN" altLang="en-US" dirty="0"/>
          </a:p>
          <a:p>
            <a:endParaRPr lang="en-US" altLang="zh-CN" dirty="0"/>
          </a:p>
        </p:txBody>
      </p:sp>
    </p:spTree>
    <p:extLst>
      <p:ext uri="{BB962C8B-B14F-4D97-AF65-F5344CB8AC3E}">
        <p14:creationId xmlns:p14="http://schemas.microsoft.com/office/powerpoint/2010/main" val="411324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Here is just an overview. Our goal is, we want to find out, for any two samples of impulse response coefficients, if they yield the same growth rate, then what is geometric relationship between their corresponding F phasor? In other words, we want to know the pattern of growth rate contours on the phasor plot of F.</a:t>
            </a:r>
            <a:endParaRPr lang="zh-CN" altLang="en-US" dirty="0"/>
          </a:p>
          <a:p>
            <a:endParaRPr lang="zh-CN" altLang="en-US" dirty="0"/>
          </a:p>
        </p:txBody>
      </p:sp>
    </p:spTree>
    <p:extLst>
      <p:ext uri="{BB962C8B-B14F-4D97-AF65-F5344CB8AC3E}">
        <p14:creationId xmlns:p14="http://schemas.microsoft.com/office/powerpoint/2010/main" val="48647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We started from the fundamental characteristic equation of the thermoacoustic feedback loop, where FTF describes the flame transfer function and H represent the acoustic transfer function. We choose a flame impulse response model with arbitrary number of coefficients. We had two assumptions, the first one is the uncertainty of </a:t>
            </a:r>
            <a:r>
              <a:rPr lang="en-US" altLang="zh-CN" dirty="0" err="1"/>
              <a:t>hk’s</a:t>
            </a:r>
            <a:r>
              <a:rPr lang="en-US" altLang="zh-CN" dirty="0"/>
              <a:t> should not be large. I will show what large means in our case study. The second one is the mode under consideration should be marginally stable, the nominal growth rate should be close to zero. Then, we performed a first-order expansion analysis on this equation.</a:t>
            </a:r>
            <a:endParaRPr lang="zh-CN" altLang="en-US" dirty="0"/>
          </a:p>
        </p:txBody>
      </p:sp>
    </p:spTree>
    <p:extLst>
      <p:ext uri="{BB962C8B-B14F-4D97-AF65-F5344CB8AC3E}">
        <p14:creationId xmlns:p14="http://schemas.microsoft.com/office/powerpoint/2010/main" val="73724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And what we found out, is that, to first order, for any two samples of impulse response coefficients, if they produce the same growth rate value, then their corresponding F phasors are on a straight line. And at a different level of growth rate, these lines are in parallel. We can derive the analytical expression for this direction. Here we can see that, the components of this direction are determined by, first, the nominal values of the impulse response model; second, acoustic transfer function H, this is the real part and this is the imaginary part. And finally, the specific thermoacoustic mode under investigation.</a:t>
            </a:r>
            <a:endParaRPr lang="zh-CN" altLang="en-US" dirty="0"/>
          </a:p>
        </p:txBody>
      </p:sp>
    </p:spTree>
    <p:extLst>
      <p:ext uri="{BB962C8B-B14F-4D97-AF65-F5344CB8AC3E}">
        <p14:creationId xmlns:p14="http://schemas.microsoft.com/office/powerpoint/2010/main" val="3603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When using acoustic solver to calculate thermoacoustic modes, uncertainties in the flame model is always an issue that we need to consider. Take </a:t>
            </a:r>
            <a:r>
              <a:rPr lang="en-US" altLang="zh-CN" dirty="0" err="1"/>
              <a:t>Rijke</a:t>
            </a:r>
            <a:r>
              <a:rPr lang="en-US" altLang="zh-CN" dirty="0"/>
              <a:t> tube and a n-tau model as an example. Let’s say we want to calculate the first thermoacoustic mode, we simply need to put this n-tau model into acoustic solver, and we can calculate the frequency and growth rate values. Correspondingly, we can plot the phasor of the flame frequency response F on this complex plane, with n0 being the length and tau0 omega0 being and angle. This is the deterministic way of thinking. In reality however, usually the values of n and tau are uncertain. </a:t>
            </a:r>
          </a:p>
        </p:txBody>
      </p:sp>
    </p:spTree>
    <p:extLst>
      <p:ext uri="{BB962C8B-B14F-4D97-AF65-F5344CB8AC3E}">
        <p14:creationId xmlns:p14="http://schemas.microsoft.com/office/powerpoint/2010/main" val="1460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Then next step is, how can we leverage this analytical results for our UQ analysis? Let’s go back to this simple example. Now since we know the growth rate contours are straight lines, then we can see that, each coefficient’s variation can modify growth rate individually, but what ultimately determines the growth rate change is the sum of their projection on this gradient direction. We denote this projection sum as Y, which is simply a linear combination of all the IR coefficients.</a:t>
            </a:r>
            <a:endParaRPr lang="zh-CN" altLang="en-US" dirty="0"/>
          </a:p>
        </p:txBody>
      </p:sp>
    </p:spTree>
    <p:extLst>
      <p:ext uri="{BB962C8B-B14F-4D97-AF65-F5344CB8AC3E}">
        <p14:creationId xmlns:p14="http://schemas.microsoft.com/office/powerpoint/2010/main" val="1560590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Once we recognized this, then perform UQ analysis becomes much easier. The only thing we need to do is to relate a specific value of Y to a specific value of growth rate. In practice, we can simply fit a polynomial function. Once we have done that, we can quickly calculate the growth rate for any IR coefficient sample. This is essentially a dimensionally reduction strategy, because all the contribution by </a:t>
            </a:r>
            <a:r>
              <a:rPr lang="en-US" altLang="zh-CN" dirty="0" err="1"/>
              <a:t>hk’s</a:t>
            </a:r>
            <a:r>
              <a:rPr lang="en-US" altLang="zh-CN" dirty="0"/>
              <a:t> can be lumped into one single variable Y, so the problem dimensionality shrinks from L to just 1.</a:t>
            </a:r>
            <a:endParaRPr lang="zh-CN" altLang="en-US" dirty="0"/>
          </a:p>
        </p:txBody>
      </p:sp>
    </p:spTree>
    <p:extLst>
      <p:ext uri="{BB962C8B-B14F-4D97-AF65-F5344CB8AC3E}">
        <p14:creationId xmlns:p14="http://schemas.microsoft.com/office/powerpoint/2010/main" val="360732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Based on the previous discussion, we propose the following UQ strategy to efficiently propagate uncertainties from impulse response to growth rate prediction. First step, we calculate the nominal frequency and growth rate by using the nominal IR model. Next, we calculate the gradient direction of the growth rate contours on the phasor plot of F, based on this formula. Here, for this term, either we can compute by finite difference approximation, or if we use acoustic network model, then these terms are known analytically. Then step three, the goal here is to fit a function to describe the relation between Y and growth rate sigma.</a:t>
            </a:r>
            <a:endParaRPr lang="zh-CN" altLang="en-US" dirty="0"/>
          </a:p>
        </p:txBody>
      </p:sp>
    </p:spTree>
    <p:extLst>
      <p:ext uri="{BB962C8B-B14F-4D97-AF65-F5344CB8AC3E}">
        <p14:creationId xmlns:p14="http://schemas.microsoft.com/office/powerpoint/2010/main" val="143437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In order to do that, we can draw several samples of IR coefficients from their distribution, usually between 5-10, calculate their corresponding F phasor and determine their Y values, and use acoustic solver to calculate their corresponding growth rate values. Therefore, we can easily fit a polynomial function to relate Y and growth rate. Finally, we are ready to perform UQ analysis. We draw a large number of samples of IR coefficients, through this algebraic calculation, we can immediately obtain the PDF of the growth rate.</a:t>
            </a:r>
            <a:endParaRPr lang="zh-CN" altLang="en-US" dirty="0"/>
          </a:p>
        </p:txBody>
      </p:sp>
    </p:spTree>
    <p:extLst>
      <p:ext uri="{BB962C8B-B14F-4D97-AF65-F5344CB8AC3E}">
        <p14:creationId xmlns:p14="http://schemas.microsoft.com/office/powerpoint/2010/main" val="2794846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So how is this UQ strategy performed on a real combustor? Let’s go through a case study. We investigates a turbulent premixed swirl burner. For this case study, we choose acoustic network model as our acoustic solver. Flame dynamics is described by a impulse response model, which is identified through real LES simulation of this combustor. It has 16 coefficients, through identification, we will not only obtain their nominal values, but also the correlations between each pair of coefficients, represented here by a covariance matrix. This uncertainty level is large, because the maximum ratio between coefficient standard deviation and coefficient mean can be as large as 130%. So we can really test our UQ strategy. We consider two cases, case A and case B, they have different values of combustor length and reflection coefficient on the combustor outlet. The dominant modes for both cases are shown here, which are calculated by using the nominal value of IR coefficients. Those two cases are particularly interesting, because they are very close to the stability limit and may become unstable when taking into account the uncertainty in flame model. </a:t>
            </a:r>
            <a:endParaRPr lang="zh-CN" altLang="en-US" dirty="0"/>
          </a:p>
        </p:txBody>
      </p:sp>
    </p:spTree>
    <p:extLst>
      <p:ext uri="{BB962C8B-B14F-4D97-AF65-F5344CB8AC3E}">
        <p14:creationId xmlns:p14="http://schemas.microsoft.com/office/powerpoint/2010/main" val="4154077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Here we compare the PDF of the growth rate predicted by our UQ strategy with the reference Monte Carlo method. The results match pretty well. And in terms of the computational cost, our strategy only costs 6 times acoustic solver calculations, which is one time nominal value calculation and 5 times more calculations to fit a second order polynomial between the projection sum Y and the growth rate. So the efficiency improves a lot.</a:t>
            </a:r>
            <a:endParaRPr lang="zh-CN" altLang="en-US" dirty="0"/>
          </a:p>
        </p:txBody>
      </p:sp>
    </p:spTree>
    <p:extLst>
      <p:ext uri="{BB962C8B-B14F-4D97-AF65-F5344CB8AC3E}">
        <p14:creationId xmlns:p14="http://schemas.microsoft.com/office/powerpoint/2010/main" val="348027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Ok, to summarize our current work: first, we confirmed the pattern we observed in the simple </a:t>
            </a:r>
            <a:r>
              <a:rPr lang="en-US" altLang="zh-CN" dirty="0" err="1"/>
              <a:t>Rijke</a:t>
            </a:r>
            <a:r>
              <a:rPr lang="en-US" altLang="zh-CN" dirty="0"/>
              <a:t> tube and n-tau model case, and analytically proved that, to first order, growth rate contours are parallel straight lines on the phasor plot of flame frequency response. Based on that, we proposed an UQ strategy, which can shrink the problem dimensionality to just one, therefore significantly accelerated uncertainty propagation from flame response model to the growth rate prediction. In addition, our current results can be further exploited in, for example, sensitivity analysis, since we notice that, depending on these angles, different coefficients have different ability to modify the growth rate. This is a natural measurement for the sensitivity of growth rate variation against each coefficient’s variation.</a:t>
            </a:r>
            <a:endParaRPr lang="zh-CN" altLang="en-US" dirty="0"/>
          </a:p>
        </p:txBody>
      </p:sp>
    </p:spTree>
    <p:extLst>
      <p:ext uri="{BB962C8B-B14F-4D97-AF65-F5344CB8AC3E}">
        <p14:creationId xmlns:p14="http://schemas.microsoft.com/office/powerpoint/2010/main" val="88554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Second, robust design. We can tune our combustor, therefore changing this gradient direction, so that the projection sum of those coefficient variations is minimized. By doing that, we can make our growth rate prediction insensitive to the uncertainties in the flame model. So that concludes my presentation, thank you very much for your attention.</a:t>
            </a:r>
            <a:endParaRPr lang="zh-CN" altLang="en-US" dirty="0"/>
          </a:p>
        </p:txBody>
      </p:sp>
    </p:spTree>
    <p:extLst>
      <p:ext uri="{BB962C8B-B14F-4D97-AF65-F5344CB8AC3E}">
        <p14:creationId xmlns:p14="http://schemas.microsoft.com/office/powerpoint/2010/main" val="323138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And to visualize this uncertainty, our F phasor, which we always evaluate at omega0, may be here, with n1 and tau1.</a:t>
            </a:r>
          </a:p>
        </p:txBody>
      </p:sp>
    </p:spTree>
    <p:extLst>
      <p:ext uri="{BB962C8B-B14F-4D97-AF65-F5344CB8AC3E}">
        <p14:creationId xmlns:p14="http://schemas.microsoft.com/office/powerpoint/2010/main" val="712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or there, with n2 and tau2. Then, in order to quantify the impact of this flame model uncertainty on the thermoacoustic mode calculation, we need to do uncertainty quantification analysis, or UQ analysis. </a:t>
            </a:r>
            <a:endParaRPr lang="zh-CN" altLang="en-US" dirty="0"/>
          </a:p>
        </p:txBody>
      </p:sp>
    </p:spTree>
    <p:extLst>
      <p:ext uri="{BB962C8B-B14F-4D97-AF65-F5344CB8AC3E}">
        <p14:creationId xmlns:p14="http://schemas.microsoft.com/office/powerpoint/2010/main" val="154759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To do that, we use Monte Carlo method, we draw samples from the probability distribution of n and tau, so here, circles represent the F phasor of different n-tau combinations. </a:t>
            </a:r>
            <a:endParaRPr lang="zh-CN" altLang="en-US" dirty="0"/>
          </a:p>
        </p:txBody>
      </p:sp>
    </p:spTree>
    <p:extLst>
      <p:ext uri="{BB962C8B-B14F-4D97-AF65-F5344CB8AC3E}">
        <p14:creationId xmlns:p14="http://schemas.microsoft.com/office/powerpoint/2010/main" val="190676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We draw a lot of n-tau samples.</a:t>
            </a:r>
            <a:endParaRPr lang="zh-CN" altLang="en-US" dirty="0"/>
          </a:p>
        </p:txBody>
      </p:sp>
    </p:spTree>
    <p:extLst>
      <p:ext uri="{BB962C8B-B14F-4D97-AF65-F5344CB8AC3E}">
        <p14:creationId xmlns:p14="http://schemas.microsoft.com/office/powerpoint/2010/main" val="3969265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a:t>usually at the order of 10000, then we calculate the corresponding frequency and growth rate for each sample through acoustic solver, therefore we can obtain a converged histogram and probability density function, or PDF, for both frequency and growth rate. Usually we focus on the PDF of the growth rate, because it directly inform us about how risky for this mode to be unstable. When we do this, we found something interesting.</a:t>
            </a:r>
            <a:endParaRPr lang="zh-CN" altLang="en-US" dirty="0"/>
          </a:p>
        </p:txBody>
      </p:sp>
    </p:spTree>
    <p:extLst>
      <p:ext uri="{BB962C8B-B14F-4D97-AF65-F5344CB8AC3E}">
        <p14:creationId xmlns:p14="http://schemas.microsoft.com/office/powerpoint/2010/main" val="131711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When we color those samples with their corresponding growth rate values, we see some patterns. </a:t>
            </a:r>
            <a:endParaRPr lang="zh-CN" altLang="en-US" dirty="0"/>
          </a:p>
        </p:txBody>
      </p:sp>
    </p:spTree>
    <p:extLst>
      <p:ext uri="{BB962C8B-B14F-4D97-AF65-F5344CB8AC3E}">
        <p14:creationId xmlns:p14="http://schemas.microsoft.com/office/powerpoint/2010/main" val="410113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To make this more clear, we single out several different levels of growth rate value from here. It turns out that, the growth rate contours are approximately straight parallel lines on the phasor plot of flame frequency response. </a:t>
            </a:r>
            <a:endParaRPr lang="zh-CN" altLang="en-US" dirty="0"/>
          </a:p>
        </p:txBody>
      </p:sp>
    </p:spTree>
    <p:extLst>
      <p:ext uri="{BB962C8B-B14F-4D97-AF65-F5344CB8AC3E}">
        <p14:creationId xmlns:p14="http://schemas.microsoft.com/office/powerpoint/2010/main" val="2043750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solidFill>
              </a:defRPr>
            </a:lvl1pPr>
          </a:lstStyle>
          <a:p>
            <a:r>
              <a:rPr lang="en-US" dirty="0"/>
              <a:t>Click to edit Master title style</a:t>
            </a:r>
          </a:p>
        </p:txBody>
      </p:sp>
      <p:sp>
        <p:nvSpPr>
          <p:cNvPr id="5" name="Content Placeholder 4"/>
          <p:cNvSpPr>
            <a:spLocks noGrp="1"/>
          </p:cNvSpPr>
          <p:nvPr>
            <p:ph sz="quarter" idx="10"/>
          </p:nvPr>
        </p:nvSpPr>
        <p:spPr>
          <a:xfrm>
            <a:off x="1019175" y="3930650"/>
            <a:ext cx="8712200" cy="72009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633830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ssertion and 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FDE2EF05-3970-4305-84D0-C32D63F7D5EE}" type="slidenum">
              <a:rPr lang="en-US" altLang="zh-CN"/>
              <a:pPr>
                <a:defRPr/>
              </a:pPr>
              <a:t>‹#›</a:t>
            </a:fld>
            <a:endParaRPr lang="en-US" altLang="zh-CN" dirty="0"/>
          </a:p>
        </p:txBody>
      </p:sp>
    </p:spTree>
    <p:extLst>
      <p:ext uri="{BB962C8B-B14F-4D97-AF65-F5344CB8AC3E}">
        <p14:creationId xmlns:p14="http://schemas.microsoft.com/office/powerpoint/2010/main" val="266590938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sser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4AFF8908-D0CE-40B7-B955-10009FBD9921}" type="slidenum">
              <a:rPr lang="en-US" altLang="zh-CN"/>
              <a:pPr>
                <a:defRPr/>
              </a:pPr>
              <a:t>‹#›</a:t>
            </a:fld>
            <a:endParaRPr lang="en-US" altLang="zh-CN" dirty="0"/>
          </a:p>
        </p:txBody>
      </p:sp>
    </p:spTree>
    <p:extLst>
      <p:ext uri="{BB962C8B-B14F-4D97-AF65-F5344CB8AC3E}">
        <p14:creationId xmlns:p14="http://schemas.microsoft.com/office/powerpoint/2010/main" val="83976660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ABAAD6FD-B625-4854-8F50-FAC1F3BC0572}" type="slidenum">
              <a:rPr lang="en-US" altLang="zh-CN"/>
              <a:pPr>
                <a:defRPr/>
              </a:pPr>
              <a:t>‹#›</a:t>
            </a:fld>
            <a:endParaRPr lang="en-US" altLang="zh-CN" dirty="0"/>
          </a:p>
        </p:txBody>
      </p:sp>
    </p:spTree>
    <p:extLst>
      <p:ext uri="{BB962C8B-B14F-4D97-AF65-F5344CB8AC3E}">
        <p14:creationId xmlns:p14="http://schemas.microsoft.com/office/powerpoint/2010/main" val="101970702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body" idx="1"/>
          </p:nvPr>
        </p:nvSpPr>
        <p:spPr bwMode="auto">
          <a:xfrm>
            <a:off x="1041400" y="4291013"/>
            <a:ext cx="9017000"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CN">
                <a:sym typeface="Liberation Sans Regular" pitchFamily="122" charset="0"/>
              </a:rPr>
              <a:t>Click to edit Master text styles</a:t>
            </a:r>
          </a:p>
          <a:p>
            <a:pPr lvl="1"/>
            <a:r>
              <a:rPr lang="en-US" altLang="zh-CN">
                <a:sym typeface="Liberation Sans Regular" pitchFamily="122" charset="0"/>
              </a:rPr>
              <a:t>Second level</a:t>
            </a:r>
          </a:p>
          <a:p>
            <a:pPr lvl="2"/>
            <a:r>
              <a:rPr lang="en-US" altLang="zh-CN">
                <a:sym typeface="Liberation Sans Regular" pitchFamily="122" charset="0"/>
              </a:rPr>
              <a:t>Third level</a:t>
            </a:r>
          </a:p>
        </p:txBody>
      </p:sp>
      <p:sp>
        <p:nvSpPr>
          <p:cNvPr id="1027" name="Rectangle 2"/>
          <p:cNvSpPr>
            <a:spLocks noGrp="1" noChangeArrowheads="1"/>
          </p:cNvSpPr>
          <p:nvPr>
            <p:ph type="title"/>
          </p:nvPr>
        </p:nvSpPr>
        <p:spPr bwMode="auto">
          <a:xfrm>
            <a:off x="1041400" y="558800"/>
            <a:ext cx="20320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795363" bIns="0" numCol="1" anchor="ctr" anchorCtr="0" compatLnSpc="1">
            <a:prstTxWarp prst="textNoShape">
              <a:avLst/>
            </a:prstTxWarp>
          </a:bodyPr>
          <a:lstStyle/>
          <a:p>
            <a:pPr lvl="0"/>
            <a:r>
              <a:rPr lang="en-US" altLang="zh-CN">
                <a:sym typeface="Liberation Sans Bold" pitchFamily="122" charset="0"/>
              </a:rPr>
              <a:t>Click to edit Master title style</a:t>
            </a:r>
          </a:p>
        </p:txBody>
      </p:sp>
      <p:sp>
        <p:nvSpPr>
          <p:cNvPr id="1029" name="Rectangle 4"/>
          <p:cNvSpPr>
            <a:spLocks/>
          </p:cNvSpPr>
          <p:nvPr/>
        </p:nvSpPr>
        <p:spPr bwMode="auto">
          <a:xfrm>
            <a:off x="4114800" y="12458700"/>
            <a:ext cx="175133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800">
                <a:solidFill>
                  <a:srgbClr val="000000"/>
                </a:solidFill>
                <a:latin typeface="Liberation Sans Regular" pitchFamily="122" charset="0"/>
                <a:ea typeface="PingFang SC Regular" pitchFamily="122" charset="-122"/>
                <a:sym typeface="Liberation Sans Regular" pitchFamily="122" charset="0"/>
              </a:defRPr>
            </a:lvl1pPr>
            <a:lvl2pPr marL="742950" indent="-285750" eaLnBrk="0" hangingPunct="0">
              <a:defRPr sz="3800">
                <a:solidFill>
                  <a:srgbClr val="000000"/>
                </a:solidFill>
                <a:latin typeface="Liberation Sans Regular" pitchFamily="122" charset="0"/>
                <a:ea typeface="PingFang SC Regular" pitchFamily="122" charset="-122"/>
                <a:sym typeface="Liberation Sans Regular" pitchFamily="122" charset="0"/>
              </a:defRPr>
            </a:lvl2pPr>
            <a:lvl3pPr marL="1143000" indent="-228600" eaLnBrk="0" hangingPunct="0">
              <a:defRPr sz="3800">
                <a:solidFill>
                  <a:srgbClr val="000000"/>
                </a:solidFill>
                <a:latin typeface="Liberation Sans Regular" pitchFamily="122" charset="0"/>
                <a:ea typeface="PingFang SC Regular" pitchFamily="122" charset="-122"/>
                <a:sym typeface="Liberation Sans Regular" pitchFamily="122" charset="0"/>
              </a:defRPr>
            </a:lvl3pPr>
            <a:lvl4pPr marL="1600200" indent="-228600" eaLnBrk="0" hangingPunct="0">
              <a:defRPr sz="3800">
                <a:solidFill>
                  <a:srgbClr val="000000"/>
                </a:solidFill>
                <a:latin typeface="Liberation Sans Regular" pitchFamily="122" charset="0"/>
                <a:ea typeface="PingFang SC Regular" pitchFamily="122" charset="-122"/>
                <a:sym typeface="Liberation Sans Regular" pitchFamily="122" charset="0"/>
              </a:defRPr>
            </a:lvl4pPr>
            <a:lvl5pPr marL="2057400" indent="-228600" eaLnBrk="0" hangingPunct="0">
              <a:defRPr sz="3800">
                <a:solidFill>
                  <a:srgbClr val="000000"/>
                </a:solidFill>
                <a:latin typeface="Liberation Sans Regular" pitchFamily="122" charset="0"/>
                <a:ea typeface="PingFang SC Regular" pitchFamily="122" charset="-122"/>
                <a:sym typeface="Liberation Sans Regular" pitchFamily="122" charset="0"/>
              </a:defRPr>
            </a:lvl5pPr>
            <a:lvl6pPr marL="2514600" indent="-228600" eaLnBrk="0" fontAlgn="base" hangingPunct="0">
              <a:spcBef>
                <a:spcPct val="0"/>
              </a:spcBef>
              <a:spcAft>
                <a:spcPct val="0"/>
              </a:spcAft>
              <a:defRPr sz="3800">
                <a:solidFill>
                  <a:srgbClr val="000000"/>
                </a:solidFill>
                <a:latin typeface="Liberation Sans Regular" pitchFamily="122" charset="0"/>
                <a:ea typeface="PingFang SC Regular" pitchFamily="122" charset="-122"/>
                <a:sym typeface="Liberation Sans Regular" pitchFamily="122" charset="0"/>
              </a:defRPr>
            </a:lvl6pPr>
            <a:lvl7pPr marL="2971800" indent="-228600" eaLnBrk="0" fontAlgn="base" hangingPunct="0">
              <a:spcBef>
                <a:spcPct val="0"/>
              </a:spcBef>
              <a:spcAft>
                <a:spcPct val="0"/>
              </a:spcAft>
              <a:defRPr sz="3800">
                <a:solidFill>
                  <a:srgbClr val="000000"/>
                </a:solidFill>
                <a:latin typeface="Liberation Sans Regular" pitchFamily="122" charset="0"/>
                <a:ea typeface="PingFang SC Regular" pitchFamily="122" charset="-122"/>
                <a:sym typeface="Liberation Sans Regular" pitchFamily="122" charset="0"/>
              </a:defRPr>
            </a:lvl7pPr>
            <a:lvl8pPr marL="3429000" indent="-228600" eaLnBrk="0" fontAlgn="base" hangingPunct="0">
              <a:spcBef>
                <a:spcPct val="0"/>
              </a:spcBef>
              <a:spcAft>
                <a:spcPct val="0"/>
              </a:spcAft>
              <a:defRPr sz="3800">
                <a:solidFill>
                  <a:srgbClr val="000000"/>
                </a:solidFill>
                <a:latin typeface="Liberation Sans Regular" pitchFamily="122" charset="0"/>
                <a:ea typeface="PingFang SC Regular" pitchFamily="122" charset="-122"/>
                <a:sym typeface="Liberation Sans Regular" pitchFamily="122" charset="0"/>
              </a:defRPr>
            </a:lvl8pPr>
            <a:lvl9pPr marL="3886200" indent="-228600" eaLnBrk="0" fontAlgn="base" hangingPunct="0">
              <a:spcBef>
                <a:spcPct val="0"/>
              </a:spcBef>
              <a:spcAft>
                <a:spcPct val="0"/>
              </a:spcAft>
              <a:defRPr sz="3800">
                <a:solidFill>
                  <a:srgbClr val="000000"/>
                </a:solidFill>
                <a:latin typeface="Liberation Sans Regular" pitchFamily="122" charset="0"/>
                <a:ea typeface="PingFang SC Regular" pitchFamily="122" charset="-122"/>
                <a:sym typeface="Liberation Sans Regular" pitchFamily="122" charset="0"/>
              </a:defRPr>
            </a:lvl9pPr>
          </a:lstStyle>
          <a:p>
            <a:pPr eaLnBrk="1" hangingPunct="1">
              <a:defRPr/>
            </a:pPr>
            <a:r>
              <a:rPr lang="en-US" altLang="zh-CN" sz="3200">
                <a:solidFill>
                  <a:srgbClr val="FFFFFF"/>
                </a:solidFill>
                <a:latin typeface="Arial" panose="020B0604020202020204" pitchFamily="34" charset="0"/>
                <a:ea typeface="ヒラギノ角ゴ Pro W3" pitchFamily="122" charset="-128"/>
              </a:rPr>
              <a:t>Technische Universität München   •   Professur für Thermofluiddynamik</a:t>
            </a:r>
          </a:p>
        </p:txBody>
      </p:sp>
      <p:pic>
        <p:nvPicPr>
          <p:cNvPr id="1030"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6150" y="11828463"/>
            <a:ext cx="2047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l" rtl="0" eaLnBrk="0" fontAlgn="base" hangingPunct="0">
        <a:spcBef>
          <a:spcPct val="0"/>
        </a:spcBef>
        <a:spcAft>
          <a:spcPct val="0"/>
        </a:spcAft>
        <a:defRPr sz="6400">
          <a:solidFill>
            <a:srgbClr val="0E336E"/>
          </a:solidFill>
          <a:latin typeface="+mj-lt"/>
          <a:ea typeface="ヒラギノ角ゴ Pro W3" charset="0"/>
          <a:cs typeface="ヒラギノ角ゴ Pro W3" charset="0"/>
          <a:sym typeface="Liberation Sans Bold" pitchFamily="122" charset="0"/>
        </a:defRPr>
      </a:lvl1pPr>
      <a:lvl2pPr algn="l" rtl="0" eaLnBrk="0" fontAlgn="base" hangingPunct="0">
        <a:spcBef>
          <a:spcPct val="0"/>
        </a:spcBef>
        <a:spcAft>
          <a:spcPct val="0"/>
        </a:spcAft>
        <a:defRPr sz="6400">
          <a:solidFill>
            <a:srgbClr val="0E336E"/>
          </a:solidFill>
          <a:latin typeface="Arial" charset="0"/>
          <a:ea typeface="ヒラギノ角ゴ Pro W3" charset="0"/>
          <a:cs typeface="ヒラギノ角ゴ Pro W3" charset="0"/>
          <a:sym typeface="Liberation Sans Bold" pitchFamily="122" charset="0"/>
        </a:defRPr>
      </a:lvl2pPr>
      <a:lvl3pPr algn="l" rtl="0" eaLnBrk="0" fontAlgn="base" hangingPunct="0">
        <a:spcBef>
          <a:spcPct val="0"/>
        </a:spcBef>
        <a:spcAft>
          <a:spcPct val="0"/>
        </a:spcAft>
        <a:defRPr sz="6400">
          <a:solidFill>
            <a:srgbClr val="0E336E"/>
          </a:solidFill>
          <a:latin typeface="Arial" charset="0"/>
          <a:ea typeface="ヒラギノ角ゴ Pro W3" charset="0"/>
          <a:cs typeface="ヒラギノ角ゴ Pro W3" charset="0"/>
          <a:sym typeface="Liberation Sans Bold" pitchFamily="122" charset="0"/>
        </a:defRPr>
      </a:lvl3pPr>
      <a:lvl4pPr algn="l" rtl="0" eaLnBrk="0" fontAlgn="base" hangingPunct="0">
        <a:spcBef>
          <a:spcPct val="0"/>
        </a:spcBef>
        <a:spcAft>
          <a:spcPct val="0"/>
        </a:spcAft>
        <a:defRPr sz="6400">
          <a:solidFill>
            <a:srgbClr val="0E336E"/>
          </a:solidFill>
          <a:latin typeface="Arial" charset="0"/>
          <a:ea typeface="ヒラギノ角ゴ Pro W3" charset="0"/>
          <a:cs typeface="ヒラギノ角ゴ Pro W3" charset="0"/>
          <a:sym typeface="Liberation Sans Bold" pitchFamily="122" charset="0"/>
        </a:defRPr>
      </a:lvl4pPr>
      <a:lvl5pPr algn="l" rtl="0" eaLnBrk="0" fontAlgn="base" hangingPunct="0">
        <a:spcBef>
          <a:spcPct val="0"/>
        </a:spcBef>
        <a:spcAft>
          <a:spcPct val="0"/>
        </a:spcAft>
        <a:defRPr sz="6400">
          <a:solidFill>
            <a:srgbClr val="0E336E"/>
          </a:solidFill>
          <a:latin typeface="Arial" charset="0"/>
          <a:ea typeface="ヒラギノ角ゴ Pro W3" charset="0"/>
          <a:cs typeface="ヒラギノ角ゴ Pro W3" charset="0"/>
          <a:sym typeface="Liberation Sans Bold" pitchFamily="122" charset="0"/>
        </a:defRPr>
      </a:lvl5pPr>
      <a:lvl6pPr marL="812800" algn="l" rtl="0" fontAlgn="base">
        <a:spcBef>
          <a:spcPct val="0"/>
        </a:spcBef>
        <a:spcAft>
          <a:spcPct val="0"/>
        </a:spcAft>
        <a:defRPr sz="6400">
          <a:solidFill>
            <a:srgbClr val="0E336E"/>
          </a:solidFill>
          <a:latin typeface="Liberation Sans Bold" charset="0"/>
          <a:ea typeface="PingFang SC Semibold" charset="0"/>
          <a:cs typeface="PingFang SC Semibold" charset="0"/>
          <a:sym typeface="Liberation Sans Bold" charset="0"/>
        </a:defRPr>
      </a:lvl6pPr>
      <a:lvl7pPr marL="1270000" algn="l" rtl="0" fontAlgn="base">
        <a:spcBef>
          <a:spcPct val="0"/>
        </a:spcBef>
        <a:spcAft>
          <a:spcPct val="0"/>
        </a:spcAft>
        <a:defRPr sz="6400">
          <a:solidFill>
            <a:srgbClr val="0E336E"/>
          </a:solidFill>
          <a:latin typeface="Liberation Sans Bold" charset="0"/>
          <a:ea typeface="PingFang SC Semibold" charset="0"/>
          <a:cs typeface="PingFang SC Semibold" charset="0"/>
          <a:sym typeface="Liberation Sans Bold" charset="0"/>
        </a:defRPr>
      </a:lvl7pPr>
      <a:lvl8pPr marL="1727200" algn="l" rtl="0" fontAlgn="base">
        <a:spcBef>
          <a:spcPct val="0"/>
        </a:spcBef>
        <a:spcAft>
          <a:spcPct val="0"/>
        </a:spcAft>
        <a:defRPr sz="6400">
          <a:solidFill>
            <a:srgbClr val="0E336E"/>
          </a:solidFill>
          <a:latin typeface="Liberation Sans Bold" charset="0"/>
          <a:ea typeface="PingFang SC Semibold" charset="0"/>
          <a:cs typeface="PingFang SC Semibold" charset="0"/>
          <a:sym typeface="Liberation Sans Bold" charset="0"/>
        </a:defRPr>
      </a:lvl8pPr>
      <a:lvl9pPr marL="2184400" algn="l" rtl="0" fontAlgn="base">
        <a:spcBef>
          <a:spcPct val="0"/>
        </a:spcBef>
        <a:spcAft>
          <a:spcPct val="0"/>
        </a:spcAft>
        <a:defRPr sz="6400">
          <a:solidFill>
            <a:srgbClr val="0E336E"/>
          </a:solidFill>
          <a:latin typeface="Liberation Sans Bold" charset="0"/>
          <a:ea typeface="PingFang SC Semibold" charset="0"/>
          <a:cs typeface="PingFang SC Semibold" charset="0"/>
          <a:sym typeface="Liberation Sans Bold" charset="0"/>
        </a:defRPr>
      </a:lvl9pPr>
    </p:titleStyle>
    <p:bodyStyle>
      <a:lvl1pPr algn="l" rtl="0" eaLnBrk="0" fontAlgn="base" hangingPunct="0">
        <a:spcBef>
          <a:spcPts val="3300"/>
        </a:spcBef>
        <a:spcAft>
          <a:spcPct val="0"/>
        </a:spcAft>
        <a:defRPr sz="4000" b="1">
          <a:solidFill>
            <a:schemeClr val="tx1"/>
          </a:solidFill>
          <a:latin typeface="Arial"/>
          <a:ea typeface="ヒラギノ角ゴ Pro W3" charset="0"/>
          <a:cs typeface="ヒラギノ角ゴ Pro W3" charset="0"/>
          <a:sym typeface="Liberation Sans Regular" pitchFamily="122" charset="0"/>
        </a:defRPr>
      </a:lvl1pPr>
      <a:lvl2pPr algn="l" rtl="0" eaLnBrk="0" fontAlgn="base" hangingPunct="0">
        <a:spcBef>
          <a:spcPts val="3300"/>
        </a:spcBef>
        <a:spcAft>
          <a:spcPct val="0"/>
        </a:spcAft>
        <a:buClr>
          <a:srgbClr val="000000"/>
        </a:buClr>
        <a:buSzPct val="125000"/>
        <a:defRPr sz="4000" b="1">
          <a:solidFill>
            <a:schemeClr val="tx1"/>
          </a:solidFill>
          <a:latin typeface="Arial"/>
          <a:ea typeface="ヒラギノ角ゴ Pro W3" charset="0"/>
          <a:cs typeface="+mn-cs"/>
          <a:sym typeface="Liberation Sans Regular" pitchFamily="122" charset="0"/>
        </a:defRPr>
      </a:lvl2pPr>
      <a:lvl3pPr algn="l" rtl="0" eaLnBrk="0" fontAlgn="base" hangingPunct="0">
        <a:spcBef>
          <a:spcPts val="3300"/>
        </a:spcBef>
        <a:spcAft>
          <a:spcPct val="0"/>
        </a:spcAft>
        <a:buClr>
          <a:srgbClr val="000000"/>
        </a:buClr>
        <a:buSzPct val="125000"/>
        <a:buFont typeface="Liberation Sans Regular" pitchFamily="122" charset="0"/>
        <a:defRPr sz="4000" b="1">
          <a:solidFill>
            <a:schemeClr val="tx1"/>
          </a:solidFill>
          <a:latin typeface="Arial"/>
          <a:ea typeface="ヒラギノ角ゴ Pro W3" charset="0"/>
          <a:cs typeface="+mn-cs"/>
          <a:sym typeface="Liberation Sans Regular" pitchFamily="122" charset="0"/>
        </a:defRPr>
      </a:lvl3pPr>
      <a:lvl4pPr marL="793750" indent="-254000" algn="l" rtl="0" eaLnBrk="0" fontAlgn="base" hangingPunct="0">
        <a:spcBef>
          <a:spcPts val="3300"/>
        </a:spcBef>
        <a:spcAft>
          <a:spcPct val="0"/>
        </a:spcAft>
        <a:buClr>
          <a:srgbClr val="000000"/>
        </a:buClr>
        <a:buSzPct val="125000"/>
        <a:buFont typeface="Liberation Sans Regular" pitchFamily="122" charset="0"/>
        <a:buChar char="•"/>
        <a:defRPr sz="3200">
          <a:solidFill>
            <a:schemeClr val="tx1"/>
          </a:solidFill>
          <a:latin typeface="+mn-lt"/>
          <a:ea typeface="ヒラギノ角ゴ Pro W3" charset="0"/>
          <a:cs typeface="+mn-cs"/>
          <a:sym typeface="Liberation Sans Regular" pitchFamily="122" charset="0"/>
        </a:defRPr>
      </a:lvl4pPr>
      <a:lvl5pPr marL="793750" indent="-508000" algn="l" rtl="0" eaLnBrk="0" fontAlgn="base" hangingPunct="0">
        <a:spcBef>
          <a:spcPts val="3300"/>
        </a:spcBef>
        <a:spcAft>
          <a:spcPct val="0"/>
        </a:spcAft>
        <a:buClr>
          <a:srgbClr val="000000"/>
        </a:buClr>
        <a:buSzPct val="125000"/>
        <a:buFont typeface="Liberation Sans Regular" pitchFamily="122" charset="0"/>
        <a:defRPr sz="3200">
          <a:solidFill>
            <a:schemeClr val="tx1"/>
          </a:solidFill>
          <a:latin typeface="+mn-lt"/>
          <a:ea typeface="ヒラギノ角ゴ Pro W3" charset="0"/>
          <a:cs typeface="+mn-cs"/>
          <a:sym typeface="Liberation Sans Regular" pitchFamily="122" charset="0"/>
        </a:defRPr>
      </a:lvl5pPr>
      <a:lvl6pPr marL="1250950" indent="-508000" algn="l" rtl="0" fontAlgn="base">
        <a:spcBef>
          <a:spcPts val="33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6pPr>
      <a:lvl7pPr marL="1708150" indent="-508000" algn="l" rtl="0" fontAlgn="base">
        <a:spcBef>
          <a:spcPts val="33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7pPr>
      <a:lvl8pPr marL="2165350" indent="-508000" algn="l" rtl="0" fontAlgn="base">
        <a:spcBef>
          <a:spcPts val="33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8pPr>
      <a:lvl9pPr marL="2622550" indent="-508000" algn="l" rtl="0" fontAlgn="base">
        <a:spcBef>
          <a:spcPts val="33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0" y="0"/>
            <a:ext cx="21361400" cy="1765300"/>
          </a:xfrm>
          <a:prstGeom prst="rect">
            <a:avLst/>
          </a:prstGeom>
          <a:gradFill rotWithShape="0">
            <a:gsLst>
              <a:gs pos="0">
                <a:srgbClr val="0E336E"/>
              </a:gs>
              <a:gs pos="100000">
                <a:srgbClr val="1A5BA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1795363" bIns="0" numCol="1" anchor="ctr" anchorCtr="0" compatLnSpc="1">
            <a:prstTxWarp prst="textNoShape">
              <a:avLst/>
            </a:prstTxWarp>
          </a:bodyPr>
          <a:lstStyle/>
          <a:p>
            <a:pPr lvl="0"/>
            <a:r>
              <a:rPr lang="en-US" altLang="zh-CN">
                <a:sym typeface="Liberation Sans Bold" pitchFamily="122" charset="0"/>
              </a:rPr>
              <a:t>Click to edit Master title style</a:t>
            </a:r>
          </a:p>
        </p:txBody>
      </p:sp>
      <p:sp>
        <p:nvSpPr>
          <p:cNvPr id="2051" name="Rectangle 2"/>
          <p:cNvSpPr>
            <a:spLocks noGrp="1" noChangeArrowheads="1"/>
          </p:cNvSpPr>
          <p:nvPr>
            <p:ph type="body" idx="1"/>
          </p:nvPr>
        </p:nvSpPr>
        <p:spPr bwMode="auto">
          <a:xfrm>
            <a:off x="0" y="2019300"/>
            <a:ext cx="21361400" cy="10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ltLang="zh-CN" dirty="0">
                <a:sym typeface="Liberation Sans Regular" pitchFamily="122" charset="0"/>
              </a:rPr>
              <a:t>Click to edit Master text styles</a:t>
            </a:r>
          </a:p>
          <a:p>
            <a:pPr lvl="1"/>
            <a:r>
              <a:rPr lang="en-US" altLang="zh-CN" dirty="0">
                <a:sym typeface="Liberation Sans Regular" pitchFamily="122" charset="0"/>
              </a:rPr>
              <a:t>Second level</a:t>
            </a:r>
          </a:p>
          <a:p>
            <a:pPr lvl="2"/>
            <a:r>
              <a:rPr lang="en-US" altLang="zh-CN" dirty="0">
                <a:sym typeface="Liberation Sans Regular" pitchFamily="122" charset="0"/>
              </a:rPr>
              <a:t>Third level</a:t>
            </a:r>
          </a:p>
          <a:p>
            <a:pPr lvl="3"/>
            <a:r>
              <a:rPr lang="en-US" altLang="zh-CN" dirty="0">
                <a:sym typeface="Liberation Sans Regular" pitchFamily="122" charset="0"/>
              </a:rPr>
              <a:t>Fourth level</a:t>
            </a:r>
          </a:p>
          <a:p>
            <a:pPr lvl="4"/>
            <a:r>
              <a:rPr lang="en-US" altLang="zh-CN" dirty="0">
                <a:sym typeface="Liberation Sans Regular" pitchFamily="122" charset="0"/>
              </a:rPr>
              <a:t>Fifth level</a:t>
            </a:r>
          </a:p>
        </p:txBody>
      </p:sp>
      <p:sp>
        <p:nvSpPr>
          <p:cNvPr id="1027" name="Text Box 3"/>
          <p:cNvSpPr txBox="1">
            <a:spLocks noGrp="1" noChangeArrowheads="1"/>
          </p:cNvSpPr>
          <p:nvPr>
            <p:ph type="sldNum" sz="quarter" idx="4"/>
          </p:nvPr>
        </p:nvSpPr>
        <p:spPr bwMode="auto">
          <a:xfrm>
            <a:off x="20510500" y="12763500"/>
            <a:ext cx="404813" cy="3683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ctr" eaLnBrk="1" hangingPunct="1">
              <a:defRPr sz="2400">
                <a:solidFill>
                  <a:srgbClr val="113C7D"/>
                </a:solidFill>
                <a:latin typeface="Arial" panose="020B0604020202020204" pitchFamily="34" charset="0"/>
                <a:ea typeface="ヒラギノ角ゴ Pro W3" pitchFamily="122" charset="-128"/>
                <a:sym typeface="DejaVu Sans" panose="020B0603030804020204" pitchFamily="34" charset="0"/>
              </a:defRPr>
            </a:lvl1pPr>
          </a:lstStyle>
          <a:p>
            <a:pPr>
              <a:defRPr/>
            </a:pPr>
            <a:fld id="{939A754E-A4CE-4A03-BA6D-862F75427C67}" type="slidenum">
              <a:rPr lang="en-US" altLang="zh-CN"/>
              <a:pPr>
                <a:defRPr/>
              </a:pPr>
              <a:t>‹#›</a:t>
            </a:fld>
            <a:endParaRPr lang="en-US" altLang="zh-CN" dirty="0"/>
          </a:p>
        </p:txBody>
      </p:sp>
      <p:pic>
        <p:nvPicPr>
          <p:cNvPr id="2053"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20687" y="12556408"/>
            <a:ext cx="11826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054" name="Rectangle 2"/>
          <p:cNvSpPr>
            <a:spLocks/>
          </p:cNvSpPr>
          <p:nvPr userDrawn="1"/>
        </p:nvSpPr>
        <p:spPr bwMode="auto">
          <a:xfrm>
            <a:off x="3812194" y="12763500"/>
            <a:ext cx="16192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1pPr>
            <a:lvl2pPr marL="742950" indent="-285750" eaLnBrk="0" hangingPunct="0">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2pPr>
            <a:lvl3pPr marL="1143000" indent="-228600" eaLnBrk="0" hangingPunct="0">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3pPr>
            <a:lvl4pPr marL="1600200" indent="-228600" eaLnBrk="0" hangingPunct="0">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4pPr>
            <a:lvl5pPr marL="2057400" indent="-228600" eaLnBrk="0" hangingPunct="0">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5pPr>
            <a:lvl6pPr marL="2514600" indent="-228600" eaLnBrk="0" fontAlgn="base" hangingPunct="0">
              <a:spcBef>
                <a:spcPct val="0"/>
              </a:spcBef>
              <a:spcAft>
                <a:spcPct val="0"/>
              </a:spcAft>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6pPr>
            <a:lvl7pPr marL="2971800" indent="-228600" eaLnBrk="0" fontAlgn="base" hangingPunct="0">
              <a:spcBef>
                <a:spcPct val="0"/>
              </a:spcBef>
              <a:spcAft>
                <a:spcPct val="0"/>
              </a:spcAft>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7pPr>
            <a:lvl8pPr marL="3429000" indent="-228600" eaLnBrk="0" fontAlgn="base" hangingPunct="0">
              <a:spcBef>
                <a:spcPct val="0"/>
              </a:spcBef>
              <a:spcAft>
                <a:spcPct val="0"/>
              </a:spcAft>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8pPr>
            <a:lvl9pPr marL="3886200" indent="-228600" eaLnBrk="0" fontAlgn="base" hangingPunct="0">
              <a:spcBef>
                <a:spcPct val="0"/>
              </a:spcBef>
              <a:spcAft>
                <a:spcPct val="0"/>
              </a:spcAft>
              <a:tabLst>
                <a:tab pos="1879600" algn="l"/>
              </a:tabLst>
              <a:defRPr sz="3800">
                <a:solidFill>
                  <a:srgbClr val="000000"/>
                </a:solidFill>
                <a:latin typeface="Liberation Sans Regular" pitchFamily="122" charset="0"/>
                <a:ea typeface="PingFang SC Regular" pitchFamily="122" charset="-122"/>
                <a:sym typeface="Liberation Sans Regular" pitchFamily="122" charset="0"/>
              </a:defRPr>
            </a:lvl9pPr>
          </a:lstStyle>
          <a:p>
            <a:pPr eaLnBrk="1" hangingPunct="1">
              <a:defRPr/>
            </a:pPr>
            <a:r>
              <a:rPr lang="en-US" altLang="zh-CN" sz="2400" dirty="0">
                <a:solidFill>
                  <a:srgbClr val="113C7D"/>
                </a:solidFill>
                <a:latin typeface="Arial" panose="020B0604020202020204" pitchFamily="34" charset="0"/>
                <a:ea typeface="ヒラギノ角ゴ Pro W3" pitchFamily="122" charset="-128"/>
              </a:rPr>
              <a:t>Guo et al. | PROCI-D-17-00939 |  37</a:t>
            </a:r>
            <a:r>
              <a:rPr lang="en-US" altLang="zh-CN" sz="2400" baseline="30000" dirty="0">
                <a:solidFill>
                  <a:srgbClr val="113C7D"/>
                </a:solidFill>
                <a:latin typeface="Arial" panose="020B0604020202020204" pitchFamily="34" charset="0"/>
                <a:ea typeface="ヒラギノ角ゴ Pro W3" pitchFamily="122" charset="-128"/>
              </a:rPr>
              <a:t>th</a:t>
            </a:r>
            <a:r>
              <a:rPr lang="en-US" altLang="zh-CN" sz="2400" dirty="0">
                <a:solidFill>
                  <a:srgbClr val="113C7D"/>
                </a:solidFill>
                <a:latin typeface="Arial" panose="020B0604020202020204" pitchFamily="34" charset="0"/>
                <a:ea typeface="ヒラギノ角ゴ Pro W3" pitchFamily="122" charset="-128"/>
              </a:rPr>
              <a:t> International Symposium on Combustion, Dublin, Ireland</a:t>
            </a:r>
          </a:p>
        </p:txBody>
      </p:sp>
      <p:pic>
        <p:nvPicPr>
          <p:cNvPr id="7" name="图片 6">
            <a:extLst>
              <a:ext uri="{FF2B5EF4-FFF2-40B4-BE49-F238E27FC236}">
                <a16:creationId xmlns:a16="http://schemas.microsoft.com/office/drawing/2014/main" id="{ECE78418-B678-4D0F-92F3-1229CD8D370B}"/>
              </a:ext>
            </a:extLst>
          </p:cNvPr>
          <p:cNvPicPr>
            <a:picLocks noChangeAspect="1"/>
          </p:cNvPicPr>
          <p:nvPr userDrawn="1"/>
        </p:nvPicPr>
        <p:blipFill>
          <a:blip r:embed="rId6"/>
          <a:stretch>
            <a:fillRect/>
          </a:stretch>
        </p:blipFill>
        <p:spPr>
          <a:xfrm>
            <a:off x="1955032" y="12556408"/>
            <a:ext cx="1505504" cy="65025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ransition/>
  <p:hf hdr="0" ftr="0" dt="0"/>
  <p:txStyles>
    <p:titleStyle>
      <a:lvl1pPr marL="574675" algn="l" rtl="0" eaLnBrk="0" fontAlgn="base" hangingPunct="0">
        <a:spcBef>
          <a:spcPct val="0"/>
        </a:spcBef>
        <a:spcAft>
          <a:spcPct val="0"/>
        </a:spcAft>
        <a:defRPr sz="4200" b="1">
          <a:solidFill>
            <a:srgbClr val="FFFFFF"/>
          </a:solidFill>
          <a:latin typeface="+mj-lt"/>
          <a:ea typeface="ヒラギノ角ゴ Pro W3" pitchFamily="122" charset="-128"/>
          <a:cs typeface="+mj-cs"/>
          <a:sym typeface="Liberation Sans Bold" pitchFamily="122" charset="0"/>
        </a:defRPr>
      </a:lvl1pPr>
      <a:lvl2pPr marL="574675" algn="l" rtl="0" eaLnBrk="0" fontAlgn="base" hangingPunct="0">
        <a:spcBef>
          <a:spcPct val="0"/>
        </a:spcBef>
        <a:spcAft>
          <a:spcPct val="0"/>
        </a:spcAft>
        <a:defRPr sz="4200" b="1">
          <a:solidFill>
            <a:srgbClr val="FFFFFF"/>
          </a:solidFill>
          <a:latin typeface="Arial" panose="020B0604020202020204" pitchFamily="34" charset="0"/>
          <a:ea typeface="ヒラギノ角ゴ Pro W3" pitchFamily="122" charset="-128"/>
          <a:cs typeface="PingFang SC Semibold" charset="0"/>
          <a:sym typeface="Liberation Sans Bold" pitchFamily="122" charset="0"/>
        </a:defRPr>
      </a:lvl2pPr>
      <a:lvl3pPr marL="574675" algn="l" rtl="0" eaLnBrk="0" fontAlgn="base" hangingPunct="0">
        <a:spcBef>
          <a:spcPct val="0"/>
        </a:spcBef>
        <a:spcAft>
          <a:spcPct val="0"/>
        </a:spcAft>
        <a:defRPr sz="4200" b="1">
          <a:solidFill>
            <a:srgbClr val="FFFFFF"/>
          </a:solidFill>
          <a:latin typeface="Arial" panose="020B0604020202020204" pitchFamily="34" charset="0"/>
          <a:ea typeface="ヒラギノ角ゴ Pro W3" pitchFamily="122" charset="-128"/>
          <a:cs typeface="PingFang SC Semibold" charset="0"/>
          <a:sym typeface="Liberation Sans Bold" pitchFamily="122" charset="0"/>
        </a:defRPr>
      </a:lvl3pPr>
      <a:lvl4pPr marL="574675" algn="l" rtl="0" eaLnBrk="0" fontAlgn="base" hangingPunct="0">
        <a:spcBef>
          <a:spcPct val="0"/>
        </a:spcBef>
        <a:spcAft>
          <a:spcPct val="0"/>
        </a:spcAft>
        <a:defRPr sz="4200" b="1">
          <a:solidFill>
            <a:srgbClr val="FFFFFF"/>
          </a:solidFill>
          <a:latin typeface="Arial" panose="020B0604020202020204" pitchFamily="34" charset="0"/>
          <a:ea typeface="ヒラギノ角ゴ Pro W3" pitchFamily="122" charset="-128"/>
          <a:cs typeface="PingFang SC Semibold" charset="0"/>
          <a:sym typeface="Liberation Sans Bold" pitchFamily="122" charset="0"/>
        </a:defRPr>
      </a:lvl4pPr>
      <a:lvl5pPr marL="574675" algn="l" rtl="0" eaLnBrk="0" fontAlgn="base" hangingPunct="0">
        <a:spcBef>
          <a:spcPct val="0"/>
        </a:spcBef>
        <a:spcAft>
          <a:spcPct val="0"/>
        </a:spcAft>
        <a:defRPr sz="4200" b="1">
          <a:solidFill>
            <a:srgbClr val="FFFFFF"/>
          </a:solidFill>
          <a:latin typeface="Arial" panose="020B0604020202020204" pitchFamily="34" charset="0"/>
          <a:ea typeface="ヒラギノ角ゴ Pro W3" pitchFamily="122" charset="-128"/>
          <a:cs typeface="PingFang SC Semibold" charset="0"/>
          <a:sym typeface="Liberation Sans Bold" pitchFamily="122" charset="0"/>
        </a:defRPr>
      </a:lvl5pPr>
      <a:lvl6pPr marL="1096963" algn="l" rtl="0" fontAlgn="base">
        <a:spcBef>
          <a:spcPct val="0"/>
        </a:spcBef>
        <a:spcAft>
          <a:spcPct val="0"/>
        </a:spcAft>
        <a:defRPr sz="4200">
          <a:solidFill>
            <a:srgbClr val="FFFFFF"/>
          </a:solidFill>
          <a:latin typeface="Liberation Sans Bold" charset="0"/>
          <a:ea typeface="PingFang SC Semibold" charset="0"/>
          <a:cs typeface="PingFang SC Semibold" charset="0"/>
          <a:sym typeface="Liberation Sans Bold" charset="0"/>
        </a:defRPr>
      </a:lvl6pPr>
      <a:lvl7pPr marL="1554163" algn="l" rtl="0" fontAlgn="base">
        <a:spcBef>
          <a:spcPct val="0"/>
        </a:spcBef>
        <a:spcAft>
          <a:spcPct val="0"/>
        </a:spcAft>
        <a:defRPr sz="4200">
          <a:solidFill>
            <a:srgbClr val="FFFFFF"/>
          </a:solidFill>
          <a:latin typeface="Liberation Sans Bold" charset="0"/>
          <a:ea typeface="PingFang SC Semibold" charset="0"/>
          <a:cs typeface="PingFang SC Semibold" charset="0"/>
          <a:sym typeface="Liberation Sans Bold" charset="0"/>
        </a:defRPr>
      </a:lvl7pPr>
      <a:lvl8pPr marL="2011363" algn="l" rtl="0" fontAlgn="base">
        <a:spcBef>
          <a:spcPct val="0"/>
        </a:spcBef>
        <a:spcAft>
          <a:spcPct val="0"/>
        </a:spcAft>
        <a:defRPr sz="4200">
          <a:solidFill>
            <a:srgbClr val="FFFFFF"/>
          </a:solidFill>
          <a:latin typeface="Liberation Sans Bold" charset="0"/>
          <a:ea typeface="PingFang SC Semibold" charset="0"/>
          <a:cs typeface="PingFang SC Semibold" charset="0"/>
          <a:sym typeface="Liberation Sans Bold" charset="0"/>
        </a:defRPr>
      </a:lvl8pPr>
      <a:lvl9pPr marL="2468563" algn="l" rtl="0" fontAlgn="base">
        <a:spcBef>
          <a:spcPct val="0"/>
        </a:spcBef>
        <a:spcAft>
          <a:spcPct val="0"/>
        </a:spcAft>
        <a:defRPr sz="4200">
          <a:solidFill>
            <a:srgbClr val="FFFFFF"/>
          </a:solidFill>
          <a:latin typeface="Liberation Sans Bold" charset="0"/>
          <a:ea typeface="PingFang SC Semibold" charset="0"/>
          <a:cs typeface="PingFang SC Semibold" charset="0"/>
          <a:sym typeface="Liberation Sans Bold" charset="0"/>
        </a:defRPr>
      </a:lvl9pPr>
    </p:titleStyle>
    <p:bodyStyle>
      <a:lvl1pPr marL="574675" algn="l" rtl="0" eaLnBrk="0" fontAlgn="base" hangingPunct="0">
        <a:lnSpc>
          <a:spcPct val="150000"/>
        </a:lnSpc>
        <a:spcBef>
          <a:spcPct val="0"/>
        </a:spcBef>
        <a:spcAft>
          <a:spcPct val="0"/>
        </a:spcAft>
        <a:defRPr sz="4000">
          <a:solidFill>
            <a:schemeClr val="tx1"/>
          </a:solidFill>
          <a:latin typeface="Arial"/>
          <a:ea typeface="ヒラギノ角ゴ Pro W3" pitchFamily="122" charset="-128"/>
          <a:cs typeface="+mn-cs"/>
          <a:sym typeface="Liberation Sans Regular" pitchFamily="122" charset="0"/>
        </a:defRPr>
      </a:lvl1pPr>
      <a:lvl2pPr marL="900113" indent="-325438" algn="l" rtl="0" eaLnBrk="0" fontAlgn="base" hangingPunct="0">
        <a:lnSpc>
          <a:spcPct val="150000"/>
        </a:lnSpc>
        <a:spcBef>
          <a:spcPct val="0"/>
        </a:spcBef>
        <a:spcAft>
          <a:spcPct val="0"/>
        </a:spcAft>
        <a:buClr>
          <a:srgbClr val="000000"/>
        </a:buClr>
        <a:buSzPct val="125000"/>
        <a:buFont typeface="Arial" panose="020B0604020202020204" pitchFamily="34" charset="0"/>
        <a:buChar char="•"/>
        <a:defRPr sz="4000">
          <a:solidFill>
            <a:schemeClr val="tx1"/>
          </a:solidFill>
          <a:latin typeface="Arial"/>
          <a:ea typeface="ヒラギノ角ゴ Pro W3" pitchFamily="122" charset="-128"/>
          <a:cs typeface="+mn-cs"/>
          <a:sym typeface="Liberation Sans Regular" pitchFamily="122" charset="0"/>
        </a:defRPr>
      </a:lvl2pPr>
      <a:lvl3pPr marL="1079500" indent="-179388" algn="l" rtl="0" eaLnBrk="0" fontAlgn="base" hangingPunct="0">
        <a:spcBef>
          <a:spcPts val="2000"/>
        </a:spcBef>
        <a:spcAft>
          <a:spcPct val="0"/>
        </a:spcAft>
        <a:buClr>
          <a:srgbClr val="000000"/>
        </a:buClr>
        <a:buSzPct val="125000"/>
        <a:buFont typeface="Liberation Sans Regular" pitchFamily="122" charset="0"/>
        <a:defRPr sz="4000">
          <a:solidFill>
            <a:schemeClr val="tx1"/>
          </a:solidFill>
          <a:latin typeface="Arial"/>
          <a:ea typeface="ヒラギノ角ゴ Pro W3" pitchFamily="122" charset="-128"/>
          <a:cs typeface="+mn-cs"/>
          <a:sym typeface="Liberation Sans Regular" pitchFamily="122" charset="0"/>
        </a:defRPr>
      </a:lvl3pPr>
      <a:lvl4pPr marL="900113" indent="439738" algn="l" rtl="0" eaLnBrk="0" fontAlgn="base" hangingPunct="0">
        <a:spcBef>
          <a:spcPts val="2000"/>
        </a:spcBef>
        <a:spcAft>
          <a:spcPct val="0"/>
        </a:spcAft>
        <a:buClr>
          <a:srgbClr val="000000"/>
        </a:buClr>
        <a:buSzPct val="125000"/>
        <a:buFont typeface="Liberation Sans Regular" pitchFamily="122" charset="0"/>
        <a:buChar char="•"/>
        <a:defRPr sz="4000">
          <a:solidFill>
            <a:schemeClr val="tx1"/>
          </a:solidFill>
          <a:latin typeface="Arial"/>
          <a:ea typeface="ヒラギノ角ゴ Pro W3" pitchFamily="122" charset="-128"/>
          <a:cs typeface="+mn-cs"/>
          <a:sym typeface="Liberation Sans Regular" pitchFamily="122" charset="0"/>
        </a:defRPr>
      </a:lvl4pPr>
      <a:lvl5pPr marL="1339850" algn="l" rtl="0" eaLnBrk="0" fontAlgn="base" hangingPunct="0">
        <a:spcBef>
          <a:spcPts val="2000"/>
        </a:spcBef>
        <a:spcAft>
          <a:spcPct val="0"/>
        </a:spcAft>
        <a:buClr>
          <a:srgbClr val="000000"/>
        </a:buClr>
        <a:buSzPct val="125000"/>
        <a:buFont typeface="Liberation Sans Regular" pitchFamily="122" charset="0"/>
        <a:defRPr sz="4000">
          <a:solidFill>
            <a:schemeClr val="tx1"/>
          </a:solidFill>
          <a:latin typeface="Arial"/>
          <a:ea typeface="ヒラギノ角ゴ Pro W3" pitchFamily="122" charset="-128"/>
          <a:cs typeface="+mn-cs"/>
          <a:sym typeface="Liberation Sans Regular" pitchFamily="122" charset="0"/>
        </a:defRPr>
      </a:lvl5pPr>
      <a:lvl6pPr marL="1200150" indent="-508000" algn="l" rtl="0" fontAlgn="base">
        <a:spcBef>
          <a:spcPts val="20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6pPr>
      <a:lvl7pPr marL="1657350" indent="-508000" algn="l" rtl="0" fontAlgn="base">
        <a:spcBef>
          <a:spcPts val="20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7pPr>
      <a:lvl8pPr marL="2114550" indent="-508000" algn="l" rtl="0" fontAlgn="base">
        <a:spcBef>
          <a:spcPts val="20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8pPr>
      <a:lvl9pPr marL="2571750" indent="-508000" algn="l" rtl="0" fontAlgn="base">
        <a:spcBef>
          <a:spcPts val="2000"/>
        </a:spcBef>
        <a:spcAft>
          <a:spcPct val="0"/>
        </a:spcAft>
        <a:buClr>
          <a:srgbClr val="000000"/>
        </a:buClr>
        <a:buSzPct val="125000"/>
        <a:buFont typeface="Liberation Sans Regular" charset="0"/>
        <a:defRPr sz="3200">
          <a:solidFill>
            <a:schemeClr val="tx1"/>
          </a:solidFill>
          <a:latin typeface="+mn-lt"/>
          <a:ea typeface="+mn-ea"/>
          <a:cs typeface="+mn-cs"/>
          <a:sym typeface="Liberation Sans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7.tif"/><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11.png"/><Relationship Id="rId5" Type="http://schemas.openxmlformats.org/officeDocument/2006/relationships/image" Target="../media/image29.tif"/><Relationship Id="rId10" Type="http://schemas.openxmlformats.org/officeDocument/2006/relationships/image" Target="../media/image5.png"/><Relationship Id="rId4" Type="http://schemas.openxmlformats.org/officeDocument/2006/relationships/image" Target="../media/image28.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7.tif"/><Relationship Id="rId3" Type="http://schemas.openxmlformats.org/officeDocument/2006/relationships/image" Target="../media/image31.tif"/><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4.tif"/><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tif"/><Relationship Id="rId7"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jpg"/><Relationship Id="rId11" Type="http://schemas.openxmlformats.org/officeDocument/2006/relationships/image" Target="../media/image45.tif"/><Relationship Id="rId5" Type="http://schemas.openxmlformats.org/officeDocument/2006/relationships/image" Target="../media/image38.jp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5.xml"/><Relationship Id="rId16"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jp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tif"/><Relationship Id="rId11" Type="http://schemas.openxmlformats.org/officeDocument/2006/relationships/image" Target="../media/image13.ti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5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9.png"/><Relationship Id="rId17" Type="http://schemas.openxmlformats.org/officeDocument/2006/relationships/image" Target="../media/image80.png"/><Relationship Id="rId2" Type="http://schemas.openxmlformats.org/officeDocument/2006/relationships/notesSlide" Target="../notesSlides/notesSlide20.xml"/><Relationship Id="rId16"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78.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67.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79.png"/><Relationship Id="rId3" Type="http://schemas.openxmlformats.org/officeDocument/2006/relationships/image" Target="../media/image78.png"/><Relationship Id="rId7" Type="http://schemas.openxmlformats.org/officeDocument/2006/relationships/image" Target="../media/image71.png"/><Relationship Id="rId12" Type="http://schemas.openxmlformats.org/officeDocument/2006/relationships/image" Target="../media/image67.png"/><Relationship Id="rId17" Type="http://schemas.openxmlformats.org/officeDocument/2006/relationships/image" Target="../media/image52.png"/><Relationship Id="rId2" Type="http://schemas.openxmlformats.org/officeDocument/2006/relationships/notesSlide" Target="../notesSlides/notesSlide21.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82.png"/><Relationship Id="rId15" Type="http://schemas.openxmlformats.org/officeDocument/2006/relationships/image" Target="../media/image49.png"/><Relationship Id="rId10" Type="http://schemas.openxmlformats.org/officeDocument/2006/relationships/image" Target="../media/image74.png"/><Relationship Id="rId19" Type="http://schemas.openxmlformats.org/officeDocument/2006/relationships/image" Target="../media/image80.png"/><Relationship Id="rId4" Type="http://schemas.openxmlformats.org/officeDocument/2006/relationships/image" Target="../media/image81.png"/><Relationship Id="rId9" Type="http://schemas.openxmlformats.org/officeDocument/2006/relationships/image" Target="../media/image73.png"/><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78.png"/><Relationship Id="rId12"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77.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4.png"/><Relationship Id="rId12" Type="http://schemas.openxmlformats.org/officeDocument/2006/relationships/image" Target="../media/image76.png"/><Relationship Id="rId17" Type="http://schemas.openxmlformats.org/officeDocument/2006/relationships/image" Target="../media/image89.png"/><Relationship Id="rId2" Type="http://schemas.openxmlformats.org/officeDocument/2006/relationships/notesSlide" Target="../notesSlides/notesSlide23.xml"/><Relationship Id="rId16"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83.png"/><Relationship Id="rId11" Type="http://schemas.openxmlformats.org/officeDocument/2006/relationships/image" Target="../media/image92.png"/><Relationship Id="rId5" Type="http://schemas.openxmlformats.org/officeDocument/2006/relationships/image" Target="../media/image90.png"/><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85.png"/><Relationship Id="rId1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t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9.jpg"/><Relationship Id="rId5" Type="http://schemas.openxmlformats.org/officeDocument/2006/relationships/image" Target="../media/image98.tif"/><Relationship Id="rId4" Type="http://schemas.openxmlformats.org/officeDocument/2006/relationships/image" Target="../media/image97.jpg"/></Relationships>
</file>

<file path=ppt/slides/_rels/slide2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2.png"/><Relationship Id="rId3" Type="http://schemas.openxmlformats.org/officeDocument/2006/relationships/image" Target="../media/image67.png"/><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70.png"/><Relationship Id="rId5" Type="http://schemas.openxmlformats.org/officeDocument/2006/relationships/image" Target="../media/image87.png"/><Relationship Id="rId10" Type="http://schemas.openxmlformats.org/officeDocument/2006/relationships/image" Target="../media/image71.png"/><Relationship Id="rId4" Type="http://schemas.openxmlformats.org/officeDocument/2006/relationships/image" Target="../media/image86.png"/><Relationship Id="rId9" Type="http://schemas.openxmlformats.org/officeDocument/2006/relationships/image" Target="../media/image73.png"/><Relationship Id="rId14" Type="http://schemas.openxmlformats.org/officeDocument/2006/relationships/image" Target="../media/image103.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2.png"/><Relationship Id="rId3" Type="http://schemas.openxmlformats.org/officeDocument/2006/relationships/image" Target="../media/image67.png"/><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70.png"/><Relationship Id="rId5" Type="http://schemas.openxmlformats.org/officeDocument/2006/relationships/image" Target="../media/image87.png"/><Relationship Id="rId10" Type="http://schemas.openxmlformats.org/officeDocument/2006/relationships/image" Target="../media/image71.png"/><Relationship Id="rId4" Type="http://schemas.openxmlformats.org/officeDocument/2006/relationships/image" Target="../media/image86.png"/><Relationship Id="rId9" Type="http://schemas.openxmlformats.org/officeDocument/2006/relationships/image" Target="../media/image73.png"/><Relationship Id="rId14"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png"/><Relationship Id="rId3" Type="http://schemas.openxmlformats.org/officeDocument/2006/relationships/image" Target="../media/image15.tif"/><Relationship Id="rId7" Type="http://schemas.openxmlformats.org/officeDocument/2006/relationships/image" Target="../media/image16.pn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tif"/><Relationship Id="rId4" Type="http://schemas.openxmlformats.org/officeDocument/2006/relationships/image" Target="../media/image6.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png"/><Relationship Id="rId3" Type="http://schemas.openxmlformats.org/officeDocument/2006/relationships/image" Target="../media/image19.tif"/><Relationship Id="rId7" Type="http://schemas.openxmlformats.org/officeDocument/2006/relationships/image" Target="../media/image18.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3.tif"/><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ti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ti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ti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ti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ti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6.tif"/><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tif"/></Relationships>
</file>

<file path=ppt/slides/_rels/slide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tif"/><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370856" y="402804"/>
            <a:ext cx="21818424" cy="3013075"/>
          </a:xfrm>
        </p:spPr>
        <p:txBody>
          <a:bodyPr/>
          <a:lstStyle/>
          <a:p>
            <a:pPr>
              <a:lnSpc>
                <a:spcPct val="100000"/>
              </a:lnSpc>
            </a:pPr>
            <a:r>
              <a:rPr lang="en-US" altLang="zh-CN" sz="4600" dirty="0">
                <a:solidFill>
                  <a:srgbClr val="000000"/>
                </a:solidFill>
                <a:ea typeface="ヒラギノ角ゴ Pro W3"/>
              </a:rPr>
              <a:t>Evaluating the impact of </a:t>
            </a:r>
            <a:r>
              <a:rPr lang="en-US" altLang="zh-CN" sz="4600" dirty="0">
                <a:ea typeface="ヒラギノ角ゴ Pro W3"/>
              </a:rPr>
              <a:t>uncertainty</a:t>
            </a:r>
            <a:r>
              <a:rPr lang="en-US" altLang="zh-CN" sz="4600" dirty="0">
                <a:solidFill>
                  <a:srgbClr val="000000"/>
                </a:solidFill>
                <a:ea typeface="ヒラギノ角ゴ Pro W3"/>
              </a:rPr>
              <a:t> in </a:t>
            </a:r>
            <a:r>
              <a:rPr lang="en-US" altLang="zh-CN" sz="4600" dirty="0">
                <a:ea typeface="ヒラギノ角ゴ Pro W3"/>
              </a:rPr>
              <a:t>flame impulse response model </a:t>
            </a:r>
            <a:r>
              <a:rPr lang="en-US" altLang="zh-CN" sz="4600" dirty="0">
                <a:solidFill>
                  <a:srgbClr val="000000"/>
                </a:solidFill>
                <a:ea typeface="ヒラギノ角ゴ Pro W3"/>
              </a:rPr>
              <a:t>on thermoacoustic instability prediction: A dimensionality reduction approach</a:t>
            </a:r>
            <a:endParaRPr lang="en-US" altLang="zh-CN" sz="4600" dirty="0"/>
          </a:p>
        </p:txBody>
      </p:sp>
      <p:sp>
        <p:nvSpPr>
          <p:cNvPr id="5" name="文本框 4">
            <a:extLst>
              <a:ext uri="{FF2B5EF4-FFF2-40B4-BE49-F238E27FC236}">
                <a16:creationId xmlns:a16="http://schemas.microsoft.com/office/drawing/2014/main" id="{2DA16FB1-8FE2-4C96-B647-A56B9D41B8B8}"/>
              </a:ext>
            </a:extLst>
          </p:cNvPr>
          <p:cNvSpPr txBox="1"/>
          <p:nvPr/>
        </p:nvSpPr>
        <p:spPr>
          <a:xfrm>
            <a:off x="405568" y="4636525"/>
            <a:ext cx="10729192" cy="738664"/>
          </a:xfrm>
          <a:prstGeom prst="rect">
            <a:avLst/>
          </a:prstGeom>
          <a:noFill/>
        </p:spPr>
        <p:txBody>
          <a:bodyPr wrap="square" rtlCol="0">
            <a:spAutoFit/>
          </a:bodyPr>
          <a:lstStyle/>
          <a:p>
            <a:r>
              <a:rPr lang="en-US" altLang="zh-CN" sz="4200" u="sng" dirty="0"/>
              <a:t>S. Guo</a:t>
            </a:r>
            <a:r>
              <a:rPr lang="en-US" altLang="zh-CN" sz="4200" dirty="0"/>
              <a:t>, C. Silva, A. Ghani, W. </a:t>
            </a:r>
            <a:r>
              <a:rPr lang="en-US" altLang="zh-CN" sz="4200" dirty="0" err="1"/>
              <a:t>Polifke</a:t>
            </a:r>
            <a:r>
              <a:rPr lang="en-US" altLang="zh-CN" sz="4200" dirty="0"/>
              <a:t> </a:t>
            </a:r>
            <a:endParaRPr lang="zh-CN" altLang="en-US" sz="4200" dirty="0"/>
          </a:p>
        </p:txBody>
      </p:sp>
      <p:sp>
        <p:nvSpPr>
          <p:cNvPr id="9" name="文本框 8">
            <a:extLst>
              <a:ext uri="{FF2B5EF4-FFF2-40B4-BE49-F238E27FC236}">
                <a16:creationId xmlns:a16="http://schemas.microsoft.com/office/drawing/2014/main" id="{9ECBC867-504E-4988-9DF9-4FB3E019F564}"/>
              </a:ext>
            </a:extLst>
          </p:cNvPr>
          <p:cNvSpPr txBox="1"/>
          <p:nvPr/>
        </p:nvSpPr>
        <p:spPr>
          <a:xfrm>
            <a:off x="333571" y="11401444"/>
            <a:ext cx="11486557" cy="738664"/>
          </a:xfrm>
          <a:prstGeom prst="rect">
            <a:avLst/>
          </a:prstGeom>
          <a:noFill/>
        </p:spPr>
        <p:txBody>
          <a:bodyPr wrap="square" rtlCol="0">
            <a:spAutoFit/>
          </a:bodyPr>
          <a:lstStyle/>
          <a:p>
            <a:r>
              <a:rPr lang="en-US" altLang="zh-CN" sz="4200" dirty="0"/>
              <a:t>37</a:t>
            </a:r>
            <a:r>
              <a:rPr lang="en-US" altLang="zh-CN" sz="4200" baseline="30000" dirty="0"/>
              <a:t>th</a:t>
            </a:r>
            <a:r>
              <a:rPr lang="en-US" altLang="zh-CN" sz="4200" dirty="0"/>
              <a:t> International Symposium on Combustion</a:t>
            </a:r>
            <a:endParaRPr lang="zh-CN" altLang="en-US" sz="4200" dirty="0"/>
          </a:p>
        </p:txBody>
      </p:sp>
      <p:sp>
        <p:nvSpPr>
          <p:cNvPr id="10" name="文本框 9">
            <a:extLst>
              <a:ext uri="{FF2B5EF4-FFF2-40B4-BE49-F238E27FC236}">
                <a16:creationId xmlns:a16="http://schemas.microsoft.com/office/drawing/2014/main" id="{1749ACFE-B8F3-45BA-97F9-E87268290479}"/>
              </a:ext>
            </a:extLst>
          </p:cNvPr>
          <p:cNvSpPr txBox="1"/>
          <p:nvPr/>
        </p:nvSpPr>
        <p:spPr>
          <a:xfrm>
            <a:off x="370856" y="12162755"/>
            <a:ext cx="10729192" cy="738664"/>
          </a:xfrm>
          <a:prstGeom prst="rect">
            <a:avLst/>
          </a:prstGeom>
          <a:noFill/>
        </p:spPr>
        <p:txBody>
          <a:bodyPr wrap="square" rtlCol="0">
            <a:spAutoFit/>
          </a:bodyPr>
          <a:lstStyle/>
          <a:p>
            <a:r>
              <a:rPr lang="en-US" altLang="zh-CN" sz="4200" dirty="0"/>
              <a:t>PROCI-D-17-00939</a:t>
            </a:r>
            <a:endParaRPr lang="zh-CN" altLang="en-US" sz="4200" dirty="0"/>
          </a:p>
        </p:txBody>
      </p:sp>
      <p:cxnSp>
        <p:nvCxnSpPr>
          <p:cNvPr id="3" name="直接箭头连接符 2">
            <a:extLst>
              <a:ext uri="{FF2B5EF4-FFF2-40B4-BE49-F238E27FC236}">
                <a16:creationId xmlns:a16="http://schemas.microsoft.com/office/drawing/2014/main" id="{AAF72DA1-CF07-4600-8A0E-4414A446D84A}"/>
              </a:ext>
            </a:extLst>
          </p:cNvPr>
          <p:cNvCxnSpPr>
            <a:cxnSpLocks/>
          </p:cNvCxnSpPr>
          <p:nvPr/>
        </p:nvCxnSpPr>
        <p:spPr bwMode="auto">
          <a:xfrm>
            <a:off x="15708560" y="5429199"/>
            <a:ext cx="2917616" cy="0"/>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直接箭头连接符 6">
            <a:extLst>
              <a:ext uri="{FF2B5EF4-FFF2-40B4-BE49-F238E27FC236}">
                <a16:creationId xmlns:a16="http://schemas.microsoft.com/office/drawing/2014/main" id="{F081DAAA-7B32-42F3-80D7-98E26D981213}"/>
              </a:ext>
            </a:extLst>
          </p:cNvPr>
          <p:cNvCxnSpPr/>
          <p:nvPr/>
        </p:nvCxnSpPr>
        <p:spPr bwMode="auto">
          <a:xfrm flipV="1">
            <a:off x="16105896" y="3484983"/>
            <a:ext cx="0" cy="1944216"/>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任意多边形: 形状 12">
            <a:extLst>
              <a:ext uri="{FF2B5EF4-FFF2-40B4-BE49-F238E27FC236}">
                <a16:creationId xmlns:a16="http://schemas.microsoft.com/office/drawing/2014/main" id="{F7A229A1-FCF4-489D-8CDB-7D711CA2DF48}"/>
              </a:ext>
            </a:extLst>
          </p:cNvPr>
          <p:cNvSpPr/>
          <p:nvPr/>
        </p:nvSpPr>
        <p:spPr bwMode="auto">
          <a:xfrm rot="168319">
            <a:off x="15878510" y="4188503"/>
            <a:ext cx="2291879" cy="1063098"/>
          </a:xfrm>
          <a:custGeom>
            <a:avLst/>
            <a:gdLst>
              <a:gd name="connsiteX0" fmla="*/ 0 w 2286000"/>
              <a:gd name="connsiteY0" fmla="*/ 1133991 h 1135986"/>
              <a:gd name="connsiteX1" fmla="*/ 139700 w 2286000"/>
              <a:gd name="connsiteY1" fmla="*/ 1070491 h 1135986"/>
              <a:gd name="connsiteX2" fmla="*/ 596900 w 2286000"/>
              <a:gd name="connsiteY2" fmla="*/ 702191 h 1135986"/>
              <a:gd name="connsiteX3" fmla="*/ 1168400 w 2286000"/>
              <a:gd name="connsiteY3" fmla="*/ 3691 h 1135986"/>
              <a:gd name="connsiteX4" fmla="*/ 2286000 w 2286000"/>
              <a:gd name="connsiteY4" fmla="*/ 1032391 h 113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135986">
                <a:moveTo>
                  <a:pt x="0" y="1133991"/>
                </a:moveTo>
                <a:cubicBezTo>
                  <a:pt x="20108" y="1138224"/>
                  <a:pt x="40217" y="1142458"/>
                  <a:pt x="139700" y="1070491"/>
                </a:cubicBezTo>
                <a:cubicBezTo>
                  <a:pt x="239183" y="998524"/>
                  <a:pt x="425450" y="879991"/>
                  <a:pt x="596900" y="702191"/>
                </a:cubicBezTo>
                <a:cubicBezTo>
                  <a:pt x="768350" y="524391"/>
                  <a:pt x="886883" y="-51342"/>
                  <a:pt x="1168400" y="3691"/>
                </a:cubicBezTo>
                <a:cubicBezTo>
                  <a:pt x="1449917" y="58724"/>
                  <a:pt x="1867958" y="545557"/>
                  <a:pt x="2286000" y="1032391"/>
                </a:cubicBezTo>
              </a:path>
            </a:pathLst>
          </a:custGeom>
          <a:solidFill>
            <a:srgbClr val="FFC000"/>
          </a:solidFill>
          <a:ln w="254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5" name="文本框 14">
            <a:extLst>
              <a:ext uri="{FF2B5EF4-FFF2-40B4-BE49-F238E27FC236}">
                <a16:creationId xmlns:a16="http://schemas.microsoft.com/office/drawing/2014/main" id="{6AF9ABF0-BF09-42A7-AAD7-8F41F99F2536}"/>
              </a:ext>
            </a:extLst>
          </p:cNvPr>
          <p:cNvSpPr txBox="1"/>
          <p:nvPr/>
        </p:nvSpPr>
        <p:spPr>
          <a:xfrm>
            <a:off x="16219234" y="3067100"/>
            <a:ext cx="4608512" cy="677108"/>
          </a:xfrm>
          <a:prstGeom prst="rect">
            <a:avLst/>
          </a:prstGeom>
          <a:noFill/>
        </p:spPr>
        <p:txBody>
          <a:bodyPr wrap="square" rtlCol="0">
            <a:spAutoFit/>
          </a:bodyPr>
          <a:lstStyle/>
          <a:p>
            <a:r>
              <a:rPr lang="en-US" altLang="zh-CN" dirty="0">
                <a:latin typeface="Eras Medium ITC" panose="020B0602030504020804" pitchFamily="34" charset="0"/>
                <a:ea typeface="PingFang SC Regular" charset="0"/>
              </a:rPr>
              <a:t>Uncertain Input</a:t>
            </a:r>
            <a:endParaRPr lang="zh-CN" altLang="en-US" dirty="0">
              <a:latin typeface="Eras Medium ITC" panose="020B0602030504020804" pitchFamily="34" charset="0"/>
              <a:ea typeface="PingFang SC Regular" charset="0"/>
            </a:endParaRPr>
          </a:p>
        </p:txBody>
      </p:sp>
      <p:sp>
        <p:nvSpPr>
          <p:cNvPr id="16" name="箭头: 右 15">
            <a:extLst>
              <a:ext uri="{FF2B5EF4-FFF2-40B4-BE49-F238E27FC236}">
                <a16:creationId xmlns:a16="http://schemas.microsoft.com/office/drawing/2014/main" id="{AE0CD229-1FB1-4C8F-8EE0-0F1A723184C4}"/>
              </a:ext>
            </a:extLst>
          </p:cNvPr>
          <p:cNvSpPr/>
          <p:nvPr/>
        </p:nvSpPr>
        <p:spPr bwMode="auto">
          <a:xfrm rot="5400000">
            <a:off x="16834079" y="7575380"/>
            <a:ext cx="685539" cy="648815"/>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4" name="矩形: 圆角 13">
            <a:extLst>
              <a:ext uri="{FF2B5EF4-FFF2-40B4-BE49-F238E27FC236}">
                <a16:creationId xmlns:a16="http://schemas.microsoft.com/office/drawing/2014/main" id="{FCCD93BB-C798-44E9-8F58-2BA312225924}"/>
              </a:ext>
            </a:extLst>
          </p:cNvPr>
          <p:cNvSpPr/>
          <p:nvPr/>
        </p:nvSpPr>
        <p:spPr bwMode="auto">
          <a:xfrm>
            <a:off x="16140608" y="6580879"/>
            <a:ext cx="2125528" cy="792086"/>
          </a:xfrm>
          <a:prstGeom prst="roundRect">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3800" b="0" i="0" u="none" strike="noStrike" cap="none" normalizeH="0" baseline="0" dirty="0">
                <a:ln>
                  <a:noFill/>
                </a:ln>
                <a:solidFill>
                  <a:srgbClr val="000000"/>
                </a:solidFill>
                <a:effectLst/>
                <a:latin typeface="Eras Medium ITC" panose="020B0602030504020804" pitchFamily="34" charset="0"/>
                <a:ea typeface="PingFang SC Regular" charset="0"/>
                <a:cs typeface="PingFang SC Regular" charset="0"/>
                <a:sym typeface="Liberation Sans Regular" charset="0"/>
              </a:rPr>
              <a:t>Model</a:t>
            </a:r>
            <a:endParaRPr kumimoji="0" lang="zh-CN" altLang="en-US" sz="3800" b="0" i="0" u="none" strike="noStrike" cap="none" normalizeH="0" baseline="0" dirty="0">
              <a:ln>
                <a:noFill/>
              </a:ln>
              <a:solidFill>
                <a:srgbClr val="000000"/>
              </a:solidFill>
              <a:effectLst/>
              <a:latin typeface="Eras Medium ITC" panose="020B0602030504020804" pitchFamily="34" charset="0"/>
              <a:ea typeface="PingFang SC Regular" charset="0"/>
              <a:cs typeface="PingFang SC Regular" charset="0"/>
              <a:sym typeface="Liberation Sans Regular" charset="0"/>
            </a:endParaRPr>
          </a:p>
        </p:txBody>
      </p:sp>
      <p:cxnSp>
        <p:nvCxnSpPr>
          <p:cNvPr id="18" name="直接箭头连接符 17">
            <a:extLst>
              <a:ext uri="{FF2B5EF4-FFF2-40B4-BE49-F238E27FC236}">
                <a16:creationId xmlns:a16="http://schemas.microsoft.com/office/drawing/2014/main" id="{5E1A1111-468E-4849-99F2-A12A481BB529}"/>
              </a:ext>
            </a:extLst>
          </p:cNvPr>
          <p:cNvCxnSpPr>
            <a:cxnSpLocks/>
          </p:cNvCxnSpPr>
          <p:nvPr/>
        </p:nvCxnSpPr>
        <p:spPr bwMode="auto">
          <a:xfrm>
            <a:off x="15708560" y="10852200"/>
            <a:ext cx="2917616" cy="0"/>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接箭头连接符 18">
            <a:extLst>
              <a:ext uri="{FF2B5EF4-FFF2-40B4-BE49-F238E27FC236}">
                <a16:creationId xmlns:a16="http://schemas.microsoft.com/office/drawing/2014/main" id="{D998ACCC-3604-4AF5-86C1-37CD344398A0}"/>
              </a:ext>
            </a:extLst>
          </p:cNvPr>
          <p:cNvCxnSpPr/>
          <p:nvPr/>
        </p:nvCxnSpPr>
        <p:spPr bwMode="auto">
          <a:xfrm flipV="1">
            <a:off x="16105896" y="8907984"/>
            <a:ext cx="0" cy="1944216"/>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箭头: 右 19">
            <a:extLst>
              <a:ext uri="{FF2B5EF4-FFF2-40B4-BE49-F238E27FC236}">
                <a16:creationId xmlns:a16="http://schemas.microsoft.com/office/drawing/2014/main" id="{40719ADD-4885-41B4-AD92-E71FAB6A0601}"/>
              </a:ext>
            </a:extLst>
          </p:cNvPr>
          <p:cNvSpPr/>
          <p:nvPr/>
        </p:nvSpPr>
        <p:spPr bwMode="auto">
          <a:xfrm rot="5400000">
            <a:off x="16824598" y="5757994"/>
            <a:ext cx="685539" cy="648815"/>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7" name="任意多边形: 形状 16">
            <a:extLst>
              <a:ext uri="{FF2B5EF4-FFF2-40B4-BE49-F238E27FC236}">
                <a16:creationId xmlns:a16="http://schemas.microsoft.com/office/drawing/2014/main" id="{366A6D35-EEDB-4A75-B061-B9CC719104F8}"/>
              </a:ext>
            </a:extLst>
          </p:cNvPr>
          <p:cNvSpPr/>
          <p:nvPr/>
        </p:nvSpPr>
        <p:spPr bwMode="auto">
          <a:xfrm>
            <a:off x="16245063" y="9081515"/>
            <a:ext cx="2003898" cy="1631682"/>
          </a:xfrm>
          <a:custGeom>
            <a:avLst/>
            <a:gdLst>
              <a:gd name="connsiteX0" fmla="*/ 0 w 2003898"/>
              <a:gd name="connsiteY0" fmla="*/ 1631682 h 1631682"/>
              <a:gd name="connsiteX1" fmla="*/ 408562 w 2003898"/>
              <a:gd name="connsiteY1" fmla="*/ 16890 h 1631682"/>
              <a:gd name="connsiteX2" fmla="*/ 680936 w 2003898"/>
              <a:gd name="connsiteY2" fmla="*/ 834014 h 1631682"/>
              <a:gd name="connsiteX3" fmla="*/ 2003898 w 2003898"/>
              <a:gd name="connsiteY3" fmla="*/ 1592771 h 1631682"/>
            </a:gdLst>
            <a:ahLst/>
            <a:cxnLst>
              <a:cxn ang="0">
                <a:pos x="connsiteX0" y="connsiteY0"/>
              </a:cxn>
              <a:cxn ang="0">
                <a:pos x="connsiteX1" y="connsiteY1"/>
              </a:cxn>
              <a:cxn ang="0">
                <a:pos x="connsiteX2" y="connsiteY2"/>
              </a:cxn>
              <a:cxn ang="0">
                <a:pos x="connsiteX3" y="connsiteY3"/>
              </a:cxn>
            </a:cxnLst>
            <a:rect l="l" t="t" r="r" b="b"/>
            <a:pathLst>
              <a:path w="2003898" h="1631682">
                <a:moveTo>
                  <a:pt x="0" y="1631682"/>
                </a:moveTo>
                <a:cubicBezTo>
                  <a:pt x="147536" y="890758"/>
                  <a:pt x="295073" y="149835"/>
                  <a:pt x="408562" y="16890"/>
                </a:cubicBezTo>
                <a:cubicBezTo>
                  <a:pt x="522051" y="-116055"/>
                  <a:pt x="415047" y="571367"/>
                  <a:pt x="680936" y="834014"/>
                </a:cubicBezTo>
                <a:cubicBezTo>
                  <a:pt x="946825" y="1096661"/>
                  <a:pt x="1475361" y="1344716"/>
                  <a:pt x="2003898" y="1592771"/>
                </a:cubicBezTo>
              </a:path>
            </a:pathLst>
          </a:custGeom>
          <a:solidFill>
            <a:srgbClr val="FFC000"/>
          </a:solidFill>
          <a:ln w="254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22" name="文本框 21">
            <a:extLst>
              <a:ext uri="{FF2B5EF4-FFF2-40B4-BE49-F238E27FC236}">
                <a16:creationId xmlns:a16="http://schemas.microsoft.com/office/drawing/2014/main" id="{1FEDDACC-38BC-41BB-B505-3D117C722DC4}"/>
              </a:ext>
            </a:extLst>
          </p:cNvPr>
          <p:cNvSpPr txBox="1"/>
          <p:nvPr/>
        </p:nvSpPr>
        <p:spPr>
          <a:xfrm>
            <a:off x="16140608" y="8323482"/>
            <a:ext cx="4608512" cy="677108"/>
          </a:xfrm>
          <a:prstGeom prst="rect">
            <a:avLst/>
          </a:prstGeom>
          <a:noFill/>
        </p:spPr>
        <p:txBody>
          <a:bodyPr wrap="square" rtlCol="0">
            <a:spAutoFit/>
          </a:bodyPr>
          <a:lstStyle/>
          <a:p>
            <a:r>
              <a:rPr lang="en-US" altLang="zh-CN" dirty="0">
                <a:latin typeface="Eras Medium ITC" panose="020B0602030504020804" pitchFamily="34" charset="0"/>
                <a:ea typeface="PingFang SC Regular" charset="0"/>
              </a:rPr>
              <a:t>Uncertain Output</a:t>
            </a:r>
            <a:endParaRPr lang="zh-CN" altLang="en-US" dirty="0">
              <a:latin typeface="Eras Medium ITC" panose="020B0602030504020804" pitchFamily="34" charset="0"/>
              <a:ea typeface="PingFang SC Regular" charset="0"/>
            </a:endParaRPr>
          </a:p>
        </p:txBody>
      </p:sp>
      <p:sp>
        <p:nvSpPr>
          <p:cNvPr id="21" name="文本框 20">
            <a:extLst>
              <a:ext uri="{FF2B5EF4-FFF2-40B4-BE49-F238E27FC236}">
                <a16:creationId xmlns:a16="http://schemas.microsoft.com/office/drawing/2014/main" id="{EB2F6A1B-3876-4C8D-9BA8-CCCBC29342D1}"/>
              </a:ext>
            </a:extLst>
          </p:cNvPr>
          <p:cNvSpPr txBox="1"/>
          <p:nvPr/>
        </p:nvSpPr>
        <p:spPr>
          <a:xfrm>
            <a:off x="370856" y="7066643"/>
            <a:ext cx="10729192" cy="738664"/>
          </a:xfrm>
          <a:prstGeom prst="rect">
            <a:avLst/>
          </a:prstGeom>
          <a:noFill/>
        </p:spPr>
        <p:txBody>
          <a:bodyPr wrap="square" rtlCol="0">
            <a:spAutoFit/>
          </a:bodyPr>
          <a:lstStyle/>
          <a:p>
            <a:r>
              <a:rPr lang="en-US" altLang="zh-CN" sz="4200" dirty="0"/>
              <a:t>M. </a:t>
            </a:r>
            <a:r>
              <a:rPr lang="en-US" altLang="zh-CN" sz="4200" dirty="0" err="1"/>
              <a:t>Bauerheim</a:t>
            </a:r>
            <a:endParaRPr lang="zh-CN" altLang="en-US" sz="4200" dirty="0"/>
          </a:p>
        </p:txBody>
      </p:sp>
      <p:sp>
        <p:nvSpPr>
          <p:cNvPr id="23" name="文本框 22">
            <a:extLst>
              <a:ext uri="{FF2B5EF4-FFF2-40B4-BE49-F238E27FC236}">
                <a16:creationId xmlns:a16="http://schemas.microsoft.com/office/drawing/2014/main" id="{03931C8C-2985-49B4-A7EB-64E5660D837C}"/>
              </a:ext>
            </a:extLst>
          </p:cNvPr>
          <p:cNvSpPr txBox="1"/>
          <p:nvPr/>
        </p:nvSpPr>
        <p:spPr>
          <a:xfrm>
            <a:off x="244189" y="5498994"/>
            <a:ext cx="11809312" cy="738664"/>
          </a:xfrm>
          <a:prstGeom prst="rect">
            <a:avLst/>
          </a:prstGeom>
          <a:noFill/>
        </p:spPr>
        <p:txBody>
          <a:bodyPr wrap="square" rtlCol="0">
            <a:spAutoFit/>
          </a:bodyPr>
          <a:lstStyle/>
          <a:p>
            <a:r>
              <a:rPr lang="en-US" altLang="zh-CN" sz="4200" i="1" dirty="0" err="1"/>
              <a:t>Technische</a:t>
            </a:r>
            <a:r>
              <a:rPr lang="en-US" altLang="zh-CN" sz="4200" i="1" dirty="0"/>
              <a:t> Universität München, Germany</a:t>
            </a:r>
            <a:endParaRPr lang="zh-CN" altLang="en-US" sz="4200" i="1" dirty="0"/>
          </a:p>
        </p:txBody>
      </p:sp>
      <p:sp>
        <p:nvSpPr>
          <p:cNvPr id="24" name="文本框 23">
            <a:extLst>
              <a:ext uri="{FF2B5EF4-FFF2-40B4-BE49-F238E27FC236}">
                <a16:creationId xmlns:a16="http://schemas.microsoft.com/office/drawing/2014/main" id="{7A8F0727-CC97-4538-B602-5CF1DCFC5DF1}"/>
              </a:ext>
            </a:extLst>
          </p:cNvPr>
          <p:cNvSpPr txBox="1"/>
          <p:nvPr/>
        </p:nvSpPr>
        <p:spPr>
          <a:xfrm>
            <a:off x="244188" y="7966829"/>
            <a:ext cx="15248345" cy="738664"/>
          </a:xfrm>
          <a:prstGeom prst="rect">
            <a:avLst/>
          </a:prstGeom>
          <a:noFill/>
        </p:spPr>
        <p:txBody>
          <a:bodyPr wrap="square" rtlCol="0">
            <a:spAutoFit/>
          </a:bodyPr>
          <a:lstStyle/>
          <a:p>
            <a:r>
              <a:rPr lang="en-US" altLang="zh-CN" sz="4200" i="1" dirty="0" err="1"/>
              <a:t>Institut</a:t>
            </a:r>
            <a:r>
              <a:rPr lang="en-US" altLang="zh-CN" sz="4200" i="1" dirty="0"/>
              <a:t> </a:t>
            </a:r>
            <a:r>
              <a:rPr lang="en-US" altLang="zh-CN" sz="4200" i="1" dirty="0" err="1"/>
              <a:t>Supérieur</a:t>
            </a:r>
            <a:r>
              <a:rPr lang="en-US" altLang="zh-CN" sz="4200" i="1" dirty="0"/>
              <a:t> de </a:t>
            </a:r>
            <a:r>
              <a:rPr lang="en-US" altLang="zh-CN" sz="4200" i="1" dirty="0" err="1"/>
              <a:t>l’Aéronautique</a:t>
            </a:r>
            <a:r>
              <a:rPr lang="en-US" altLang="zh-CN" sz="4200" i="1" dirty="0"/>
              <a:t> et de </a:t>
            </a:r>
            <a:r>
              <a:rPr lang="en-US" altLang="zh-CN" sz="4200" i="1" dirty="0" err="1"/>
              <a:t>l’Espace</a:t>
            </a:r>
            <a:r>
              <a:rPr lang="en-US" altLang="zh-CN" sz="4200" i="1" dirty="0"/>
              <a:t>, France</a:t>
            </a:r>
            <a:endParaRPr lang="zh-CN" altLang="en-US" sz="4200" i="1" dirty="0"/>
          </a:p>
        </p:txBody>
      </p:sp>
      <p:pic>
        <p:nvPicPr>
          <p:cNvPr id="2" name="图片 1">
            <a:extLst>
              <a:ext uri="{FF2B5EF4-FFF2-40B4-BE49-F238E27FC236}">
                <a16:creationId xmlns:a16="http://schemas.microsoft.com/office/drawing/2014/main" id="{B8508479-5B7D-404C-AADE-CCC9DEA8035E}"/>
              </a:ext>
            </a:extLst>
          </p:cNvPr>
          <p:cNvPicPr>
            <a:picLocks noChangeAspect="1"/>
          </p:cNvPicPr>
          <p:nvPr/>
        </p:nvPicPr>
        <p:blipFill>
          <a:blip r:embed="rId3"/>
          <a:stretch>
            <a:fillRect/>
          </a:stretch>
        </p:blipFill>
        <p:spPr>
          <a:xfrm>
            <a:off x="18078699" y="11753176"/>
            <a:ext cx="2670421" cy="1153395"/>
          </a:xfrm>
          <a:prstGeom prst="rect">
            <a:avLst/>
          </a:prstGeom>
        </p:spPr>
      </p:pic>
      <p:pic>
        <p:nvPicPr>
          <p:cNvPr id="4" name="图片 3">
            <a:extLst>
              <a:ext uri="{FF2B5EF4-FFF2-40B4-BE49-F238E27FC236}">
                <a16:creationId xmlns:a16="http://schemas.microsoft.com/office/drawing/2014/main" id="{1BF71221-53E7-4346-A2AC-B0F1D94E7C30}"/>
              </a:ext>
            </a:extLst>
          </p:cNvPr>
          <p:cNvPicPr>
            <a:picLocks noChangeAspect="1"/>
          </p:cNvPicPr>
          <p:nvPr/>
        </p:nvPicPr>
        <p:blipFill>
          <a:blip r:embed="rId4"/>
          <a:stretch>
            <a:fillRect/>
          </a:stretch>
        </p:blipFill>
        <p:spPr>
          <a:xfrm>
            <a:off x="15708560" y="11833916"/>
            <a:ext cx="1924512" cy="106750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0A2212C-3503-404C-B79C-130AB07AAA2E}"/>
              </a:ext>
            </a:extLst>
          </p:cNvPr>
          <p:cNvPicPr>
            <a:picLocks noChangeAspect="1"/>
          </p:cNvPicPr>
          <p:nvPr/>
        </p:nvPicPr>
        <p:blipFill rotWithShape="1">
          <a:blip r:embed="rId3"/>
          <a:srcRect l="10806" t="6006" r="12187" b="10075"/>
          <a:stretch/>
        </p:blipFill>
        <p:spPr>
          <a:xfrm>
            <a:off x="14196392" y="5659388"/>
            <a:ext cx="6696274" cy="5472608"/>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Growth rate contours are approximately parallel straight lines on the phasor plot of F for </a:t>
            </a:r>
            <a:r>
              <a:rPr lang="en-US" altLang="zh-CN" dirty="0" err="1"/>
              <a:t>Rijke</a:t>
            </a:r>
            <a:r>
              <a:rPr lang="en-US" altLang="zh-CN" dirty="0"/>
              <a:t> tube case</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10</a:t>
            </a:fld>
            <a:endParaRPr lang="en-US" altLang="zh-CN" dirty="0"/>
          </a:p>
        </p:txBody>
      </p:sp>
      <p:pic>
        <p:nvPicPr>
          <p:cNvPr id="72" name="图片 71">
            <a:extLst>
              <a:ext uri="{FF2B5EF4-FFF2-40B4-BE49-F238E27FC236}">
                <a16:creationId xmlns:a16="http://schemas.microsoft.com/office/drawing/2014/main" id="{17020D50-7899-45B4-87DD-0F62D1DA91E6}"/>
              </a:ext>
            </a:extLst>
          </p:cNvPr>
          <p:cNvPicPr>
            <a:picLocks noChangeAspect="1"/>
          </p:cNvPicPr>
          <p:nvPr/>
        </p:nvPicPr>
        <p:blipFill rotWithShape="1">
          <a:blip r:embed="rId4"/>
          <a:srcRect l="38069" r="46143"/>
          <a:stretch/>
        </p:blipFill>
        <p:spPr>
          <a:xfrm>
            <a:off x="20422393" y="5088160"/>
            <a:ext cx="432048" cy="571228"/>
          </a:xfrm>
          <a:prstGeom prst="rect">
            <a:avLst/>
          </a:prstGeom>
        </p:spPr>
      </p:pic>
      <p:sp>
        <p:nvSpPr>
          <p:cNvPr id="71" name="箭头: 下 70">
            <a:extLst>
              <a:ext uri="{FF2B5EF4-FFF2-40B4-BE49-F238E27FC236}">
                <a16:creationId xmlns:a16="http://schemas.microsoft.com/office/drawing/2014/main" id="{AFC18288-5BBC-4A8F-9C51-05295C54538F}"/>
              </a:ext>
            </a:extLst>
          </p:cNvPr>
          <p:cNvSpPr/>
          <p:nvPr/>
        </p:nvSpPr>
        <p:spPr bwMode="auto">
          <a:xfrm rot="5400000">
            <a:off x="12587507" y="7794280"/>
            <a:ext cx="884999" cy="979600"/>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9" name="图片 8">
            <a:extLst>
              <a:ext uri="{FF2B5EF4-FFF2-40B4-BE49-F238E27FC236}">
                <a16:creationId xmlns:a16="http://schemas.microsoft.com/office/drawing/2014/main" id="{67E0FB4E-9F48-4549-8733-D81897C5B149}"/>
              </a:ext>
            </a:extLst>
          </p:cNvPr>
          <p:cNvPicPr>
            <a:picLocks noChangeAspect="1"/>
          </p:cNvPicPr>
          <p:nvPr/>
        </p:nvPicPr>
        <p:blipFill rotWithShape="1">
          <a:blip r:embed="rId5"/>
          <a:srcRect l="10683" t="6831" r="19428" b="9854"/>
          <a:stretch/>
        </p:blipFill>
        <p:spPr>
          <a:xfrm>
            <a:off x="6947621" y="5969334"/>
            <a:ext cx="5114719" cy="4514590"/>
          </a:xfrm>
          <a:prstGeom prst="rect">
            <a:avLst/>
          </a:prstGeom>
        </p:spPr>
      </p:pic>
      <p:sp>
        <p:nvSpPr>
          <p:cNvPr id="73" name="箭头: 下 72">
            <a:extLst>
              <a:ext uri="{FF2B5EF4-FFF2-40B4-BE49-F238E27FC236}">
                <a16:creationId xmlns:a16="http://schemas.microsoft.com/office/drawing/2014/main" id="{EC3F66A4-D33A-4476-B73C-AEA69093E340}"/>
              </a:ext>
            </a:extLst>
          </p:cNvPr>
          <p:cNvSpPr/>
          <p:nvPr/>
        </p:nvSpPr>
        <p:spPr bwMode="auto">
          <a:xfrm rot="5400000">
            <a:off x="5595378" y="7791956"/>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75" name="直接箭头连接符 74">
            <a:extLst>
              <a:ext uri="{FF2B5EF4-FFF2-40B4-BE49-F238E27FC236}">
                <a16:creationId xmlns:a16="http://schemas.microsoft.com/office/drawing/2014/main" id="{D03819AD-E19C-4166-89F0-05C31652CD35}"/>
              </a:ext>
            </a:extLst>
          </p:cNvPr>
          <p:cNvCxnSpPr>
            <a:cxnSpLocks/>
          </p:cNvCxnSpPr>
          <p:nvPr/>
        </p:nvCxnSpPr>
        <p:spPr bwMode="auto">
          <a:xfrm>
            <a:off x="186674" y="9013263"/>
            <a:ext cx="5872814" cy="0"/>
          </a:xfrm>
          <a:prstGeom prst="straightConnector1">
            <a:avLst/>
          </a:prstGeom>
          <a:solidFill>
            <a:schemeClr val="accent1"/>
          </a:solidFill>
          <a:ln w="1143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文本框 75">
            <a:extLst>
              <a:ext uri="{FF2B5EF4-FFF2-40B4-BE49-F238E27FC236}">
                <a16:creationId xmlns:a16="http://schemas.microsoft.com/office/drawing/2014/main" id="{FD1412ED-9ECC-4F73-A82F-BBD8436BD7D5}"/>
              </a:ext>
            </a:extLst>
          </p:cNvPr>
          <p:cNvSpPr txBox="1"/>
          <p:nvPr/>
        </p:nvSpPr>
        <p:spPr>
          <a:xfrm>
            <a:off x="468371" y="9903975"/>
            <a:ext cx="4174039" cy="769441"/>
          </a:xfrm>
          <a:prstGeom prst="rect">
            <a:avLst/>
          </a:prstGeom>
          <a:noFill/>
        </p:spPr>
        <p:txBody>
          <a:bodyPr wrap="square" rtlCol="0">
            <a:spAutoFit/>
          </a:bodyPr>
          <a:lstStyle/>
          <a:p>
            <a:pPr algn="ctr"/>
            <a:r>
              <a:rPr lang="en-US" altLang="zh-CN" sz="4400" dirty="0"/>
              <a:t>Growth Rate</a:t>
            </a:r>
            <a:endParaRPr lang="zh-CN" altLang="en-US" sz="4400" dirty="0"/>
          </a:p>
        </p:txBody>
      </p:sp>
      <p:pic>
        <p:nvPicPr>
          <p:cNvPr id="80" name="图片 79">
            <a:extLst>
              <a:ext uri="{FF2B5EF4-FFF2-40B4-BE49-F238E27FC236}">
                <a16:creationId xmlns:a16="http://schemas.microsoft.com/office/drawing/2014/main" id="{A841DC92-093D-4174-B8C4-9908BDC80651}"/>
              </a:ext>
            </a:extLst>
          </p:cNvPr>
          <p:cNvPicPr>
            <a:picLocks noChangeAspect="1"/>
          </p:cNvPicPr>
          <p:nvPr/>
        </p:nvPicPr>
        <p:blipFill>
          <a:blip r:embed="rId6"/>
          <a:stretch>
            <a:fillRect/>
          </a:stretch>
        </p:blipFill>
        <p:spPr>
          <a:xfrm>
            <a:off x="2337282" y="9076149"/>
            <a:ext cx="851296" cy="787047"/>
          </a:xfrm>
          <a:prstGeom prst="rect">
            <a:avLst/>
          </a:prstGeom>
        </p:spPr>
      </p:pic>
      <p:sp>
        <p:nvSpPr>
          <p:cNvPr id="89" name="椭圆 88">
            <a:extLst>
              <a:ext uri="{FF2B5EF4-FFF2-40B4-BE49-F238E27FC236}">
                <a16:creationId xmlns:a16="http://schemas.microsoft.com/office/drawing/2014/main" id="{7B247526-38D9-47B3-B359-49D783F440AB}"/>
              </a:ext>
            </a:extLst>
          </p:cNvPr>
          <p:cNvSpPr/>
          <p:nvPr/>
        </p:nvSpPr>
        <p:spPr bwMode="auto">
          <a:xfrm>
            <a:off x="2474306" y="8854523"/>
            <a:ext cx="373542" cy="360069"/>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95" name="矩形 94">
            <a:extLst>
              <a:ext uri="{FF2B5EF4-FFF2-40B4-BE49-F238E27FC236}">
                <a16:creationId xmlns:a16="http://schemas.microsoft.com/office/drawing/2014/main" id="{75844A2E-5383-4CAE-BEA3-F2410C89CE53}"/>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97" name="直接连接符 96">
            <a:extLst>
              <a:ext uri="{FF2B5EF4-FFF2-40B4-BE49-F238E27FC236}">
                <a16:creationId xmlns:a16="http://schemas.microsoft.com/office/drawing/2014/main" id="{468FF0BB-80AA-440B-81CA-A6FC467853CB}"/>
              </a:ext>
            </a:extLst>
          </p:cNvPr>
          <p:cNvCxnSpPr>
            <a:stCxn id="95" idx="2"/>
            <a:endCxn id="95"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98" name="图片 97">
            <a:extLst>
              <a:ext uri="{FF2B5EF4-FFF2-40B4-BE49-F238E27FC236}">
                <a16:creationId xmlns:a16="http://schemas.microsoft.com/office/drawing/2014/main" id="{0DCAA033-5D98-49E8-B2B9-64AD1965DE99}"/>
              </a:ext>
            </a:extLst>
          </p:cNvPr>
          <p:cNvPicPr>
            <a:picLocks noChangeAspect="1"/>
          </p:cNvPicPr>
          <p:nvPr/>
        </p:nvPicPr>
        <p:blipFill rotWithShape="1">
          <a:blip r:embed="rId7"/>
          <a:srcRect l="11905" t="26024" r="10711"/>
          <a:stretch/>
        </p:blipFill>
        <p:spPr>
          <a:xfrm>
            <a:off x="4515830" y="2995092"/>
            <a:ext cx="1872209" cy="888702"/>
          </a:xfrm>
          <a:prstGeom prst="rect">
            <a:avLst/>
          </a:prstGeom>
        </p:spPr>
      </p:pic>
      <p:pic>
        <p:nvPicPr>
          <p:cNvPr id="99" name="图片 98">
            <a:extLst>
              <a:ext uri="{FF2B5EF4-FFF2-40B4-BE49-F238E27FC236}">
                <a16:creationId xmlns:a16="http://schemas.microsoft.com/office/drawing/2014/main" id="{7F6A3B89-369C-4E4C-A01E-C9BE37FD64AA}"/>
              </a:ext>
            </a:extLst>
          </p:cNvPr>
          <p:cNvPicPr>
            <a:picLocks noChangeAspect="1"/>
          </p:cNvPicPr>
          <p:nvPr/>
        </p:nvPicPr>
        <p:blipFill>
          <a:blip r:embed="rId8"/>
          <a:stretch>
            <a:fillRect/>
          </a:stretch>
        </p:blipFill>
        <p:spPr>
          <a:xfrm>
            <a:off x="13548320" y="2982789"/>
            <a:ext cx="2029726" cy="792088"/>
          </a:xfrm>
          <a:prstGeom prst="rect">
            <a:avLst/>
          </a:prstGeom>
        </p:spPr>
      </p:pic>
      <p:cxnSp>
        <p:nvCxnSpPr>
          <p:cNvPr id="29" name="直接连接符 28">
            <a:extLst>
              <a:ext uri="{FF2B5EF4-FFF2-40B4-BE49-F238E27FC236}">
                <a16:creationId xmlns:a16="http://schemas.microsoft.com/office/drawing/2014/main" id="{C8296EC1-16F4-4FB0-9FA5-3FB4FD2F3454}"/>
              </a:ext>
            </a:extLst>
          </p:cNvPr>
          <p:cNvCxnSpPr>
            <a:cxnSpLocks/>
          </p:cNvCxnSpPr>
          <p:nvPr/>
        </p:nvCxnSpPr>
        <p:spPr bwMode="auto">
          <a:xfrm flipH="1">
            <a:off x="8483416" y="6865202"/>
            <a:ext cx="2990555" cy="882418"/>
          </a:xfrm>
          <a:prstGeom prst="line">
            <a:avLst/>
          </a:prstGeom>
          <a:solidFill>
            <a:schemeClr val="accent1"/>
          </a:solidFill>
          <a:ln w="38100" cap="flat" cmpd="sng" algn="ctr">
            <a:solidFill>
              <a:srgbClr val="000000">
                <a:alpha val="50000"/>
              </a:srgb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 name="椭圆 33">
            <a:extLst>
              <a:ext uri="{FF2B5EF4-FFF2-40B4-BE49-F238E27FC236}">
                <a16:creationId xmlns:a16="http://schemas.microsoft.com/office/drawing/2014/main" id="{A9C13364-883C-478E-B5DC-1E031FCD85BD}"/>
              </a:ext>
            </a:extLst>
          </p:cNvPr>
          <p:cNvSpPr/>
          <p:nvPr/>
        </p:nvSpPr>
        <p:spPr bwMode="auto">
          <a:xfrm>
            <a:off x="8424194" y="7678962"/>
            <a:ext cx="144016" cy="144103"/>
          </a:xfrm>
          <a:prstGeom prst="ellipse">
            <a:avLst/>
          </a:prstGeom>
          <a:solidFill>
            <a:schemeClr val="tx1">
              <a:alpha val="50000"/>
            </a:schemeClr>
          </a:solidFill>
          <a:ln w="25400" cap="flat" cmpd="sng" algn="ctr">
            <a:solidFill>
              <a:schemeClr val="tx1">
                <a:alpha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2" name="矩形: 圆角 41">
            <a:extLst>
              <a:ext uri="{FF2B5EF4-FFF2-40B4-BE49-F238E27FC236}">
                <a16:creationId xmlns:a16="http://schemas.microsoft.com/office/drawing/2014/main" id="{53D1BF67-4FD1-47A6-BABE-2D6876EBD4E4}"/>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3" name="文本框 42">
            <a:extLst>
              <a:ext uri="{FF2B5EF4-FFF2-40B4-BE49-F238E27FC236}">
                <a16:creationId xmlns:a16="http://schemas.microsoft.com/office/drawing/2014/main" id="{8526ADA5-A2D0-4F80-8C41-DCB902A6BADF}"/>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69" name="任意多边形: 形状 68">
            <a:extLst>
              <a:ext uri="{FF2B5EF4-FFF2-40B4-BE49-F238E27FC236}">
                <a16:creationId xmlns:a16="http://schemas.microsoft.com/office/drawing/2014/main" id="{D2C050B4-A311-4572-A11D-E6D6A9321640}"/>
              </a:ext>
            </a:extLst>
          </p:cNvPr>
          <p:cNvSpPr/>
          <p:nvPr/>
        </p:nvSpPr>
        <p:spPr bwMode="auto">
          <a:xfrm>
            <a:off x="311687" y="7017105"/>
            <a:ext cx="5168767" cy="1981463"/>
          </a:xfrm>
          <a:custGeom>
            <a:avLst/>
            <a:gdLst>
              <a:gd name="connsiteX0" fmla="*/ 0 w 5168767"/>
              <a:gd name="connsiteY0" fmla="*/ 1981463 h 1981463"/>
              <a:gd name="connsiteX1" fmla="*/ 365760 w 5168767"/>
              <a:gd name="connsiteY1" fmla="*/ 1914086 h 1981463"/>
              <a:gd name="connsiteX2" fmla="*/ 750771 w 5168767"/>
              <a:gd name="connsiteY2" fmla="*/ 1663830 h 1981463"/>
              <a:gd name="connsiteX3" fmla="*/ 1010653 w 5168767"/>
              <a:gd name="connsiteY3" fmla="*/ 1480950 h 1981463"/>
              <a:gd name="connsiteX4" fmla="*/ 1299411 w 5168767"/>
              <a:gd name="connsiteY4" fmla="*/ 1192192 h 1981463"/>
              <a:gd name="connsiteX5" fmla="*/ 1578543 w 5168767"/>
              <a:gd name="connsiteY5" fmla="*/ 893809 h 1981463"/>
              <a:gd name="connsiteX6" fmla="*/ 1828800 w 5168767"/>
              <a:gd name="connsiteY6" fmla="*/ 633926 h 1981463"/>
              <a:gd name="connsiteX7" fmla="*/ 2117558 w 5168767"/>
              <a:gd name="connsiteY7" fmla="*/ 248916 h 1981463"/>
              <a:gd name="connsiteX8" fmla="*/ 2377440 w 5168767"/>
              <a:gd name="connsiteY8" fmla="*/ 8284 h 1981463"/>
              <a:gd name="connsiteX9" fmla="*/ 2685449 w 5168767"/>
              <a:gd name="connsiteY9" fmla="*/ 547299 h 1981463"/>
              <a:gd name="connsiteX10" fmla="*/ 2916455 w 5168767"/>
              <a:gd name="connsiteY10" fmla="*/ 990061 h 1981463"/>
              <a:gd name="connsiteX11" fmla="*/ 3262965 w 5168767"/>
              <a:gd name="connsiteY11" fmla="*/ 1307695 h 1981463"/>
              <a:gd name="connsiteX12" fmla="*/ 3551722 w 5168767"/>
              <a:gd name="connsiteY12" fmla="*/ 1577202 h 1981463"/>
              <a:gd name="connsiteX13" fmla="*/ 3830855 w 5168767"/>
              <a:gd name="connsiteY13" fmla="*/ 1625329 h 1981463"/>
              <a:gd name="connsiteX14" fmla="*/ 4148489 w 5168767"/>
              <a:gd name="connsiteY14" fmla="*/ 1788958 h 1981463"/>
              <a:gd name="connsiteX15" fmla="*/ 4389120 w 5168767"/>
              <a:gd name="connsiteY15" fmla="*/ 1827459 h 1981463"/>
              <a:gd name="connsiteX16" fmla="*/ 4668253 w 5168767"/>
              <a:gd name="connsiteY16" fmla="*/ 1914086 h 1981463"/>
              <a:gd name="connsiteX17" fmla="*/ 5168767 w 5168767"/>
              <a:gd name="connsiteY17" fmla="*/ 1952588 h 198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68767" h="1981463">
                <a:moveTo>
                  <a:pt x="0" y="1981463"/>
                </a:moveTo>
                <a:cubicBezTo>
                  <a:pt x="120316" y="1974244"/>
                  <a:pt x="240632" y="1967025"/>
                  <a:pt x="365760" y="1914086"/>
                </a:cubicBezTo>
                <a:cubicBezTo>
                  <a:pt x="490888" y="1861147"/>
                  <a:pt x="643289" y="1736019"/>
                  <a:pt x="750771" y="1663830"/>
                </a:cubicBezTo>
                <a:cubicBezTo>
                  <a:pt x="858253" y="1591641"/>
                  <a:pt x="919213" y="1559556"/>
                  <a:pt x="1010653" y="1480950"/>
                </a:cubicBezTo>
                <a:cubicBezTo>
                  <a:pt x="1102093" y="1402344"/>
                  <a:pt x="1204763" y="1290049"/>
                  <a:pt x="1299411" y="1192192"/>
                </a:cubicBezTo>
                <a:cubicBezTo>
                  <a:pt x="1394059" y="1094335"/>
                  <a:pt x="1490311" y="986853"/>
                  <a:pt x="1578543" y="893809"/>
                </a:cubicBezTo>
                <a:cubicBezTo>
                  <a:pt x="1666775" y="800765"/>
                  <a:pt x="1738964" y="741408"/>
                  <a:pt x="1828800" y="633926"/>
                </a:cubicBezTo>
                <a:cubicBezTo>
                  <a:pt x="1918636" y="526444"/>
                  <a:pt x="2026118" y="353190"/>
                  <a:pt x="2117558" y="248916"/>
                </a:cubicBezTo>
                <a:cubicBezTo>
                  <a:pt x="2208998" y="144642"/>
                  <a:pt x="2282791" y="-41447"/>
                  <a:pt x="2377440" y="8284"/>
                </a:cubicBezTo>
                <a:cubicBezTo>
                  <a:pt x="2472089" y="58015"/>
                  <a:pt x="2595613" y="383670"/>
                  <a:pt x="2685449" y="547299"/>
                </a:cubicBezTo>
                <a:cubicBezTo>
                  <a:pt x="2775285" y="710928"/>
                  <a:pt x="2820202" y="863328"/>
                  <a:pt x="2916455" y="990061"/>
                </a:cubicBezTo>
                <a:cubicBezTo>
                  <a:pt x="3012708" y="1116794"/>
                  <a:pt x="3262965" y="1307695"/>
                  <a:pt x="3262965" y="1307695"/>
                </a:cubicBezTo>
                <a:cubicBezTo>
                  <a:pt x="3368843" y="1405552"/>
                  <a:pt x="3457074" y="1524263"/>
                  <a:pt x="3551722" y="1577202"/>
                </a:cubicBezTo>
                <a:cubicBezTo>
                  <a:pt x="3646370" y="1630141"/>
                  <a:pt x="3731394" y="1590036"/>
                  <a:pt x="3830855" y="1625329"/>
                </a:cubicBezTo>
                <a:cubicBezTo>
                  <a:pt x="3930316" y="1660622"/>
                  <a:pt x="4055445" y="1755270"/>
                  <a:pt x="4148489" y="1788958"/>
                </a:cubicBezTo>
                <a:cubicBezTo>
                  <a:pt x="4241533" y="1822646"/>
                  <a:pt x="4302493" y="1806604"/>
                  <a:pt x="4389120" y="1827459"/>
                </a:cubicBezTo>
                <a:cubicBezTo>
                  <a:pt x="4475747" y="1848314"/>
                  <a:pt x="4538312" y="1893231"/>
                  <a:pt x="4668253" y="1914086"/>
                </a:cubicBezTo>
                <a:cubicBezTo>
                  <a:pt x="4798194" y="1934941"/>
                  <a:pt x="4983480" y="1943764"/>
                  <a:pt x="5168767" y="1952588"/>
                </a:cubicBezTo>
              </a:path>
            </a:pathLst>
          </a:custGeom>
          <a:noFill/>
          <a:ln w="5715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105" name="直接连接符 104">
            <a:extLst>
              <a:ext uri="{FF2B5EF4-FFF2-40B4-BE49-F238E27FC236}">
                <a16:creationId xmlns:a16="http://schemas.microsoft.com/office/drawing/2014/main" id="{9829C267-F755-4EAD-8329-75AFA632A109}"/>
              </a:ext>
            </a:extLst>
          </p:cNvPr>
          <p:cNvCxnSpPr>
            <a:cxnSpLocks/>
          </p:cNvCxnSpPr>
          <p:nvPr/>
        </p:nvCxnSpPr>
        <p:spPr bwMode="auto">
          <a:xfrm flipV="1">
            <a:off x="3138519" y="6296677"/>
            <a:ext cx="6951" cy="2679751"/>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6" name="直接箭头连接符 105">
            <a:extLst>
              <a:ext uri="{FF2B5EF4-FFF2-40B4-BE49-F238E27FC236}">
                <a16:creationId xmlns:a16="http://schemas.microsoft.com/office/drawing/2014/main" id="{71AFAFE6-E046-4D0A-841F-99CE072DF561}"/>
              </a:ext>
            </a:extLst>
          </p:cNvPr>
          <p:cNvCxnSpPr>
            <a:cxnSpLocks/>
          </p:cNvCxnSpPr>
          <p:nvPr/>
        </p:nvCxnSpPr>
        <p:spPr bwMode="auto">
          <a:xfrm>
            <a:off x="3157074" y="7574087"/>
            <a:ext cx="1044750" cy="0"/>
          </a:xfrm>
          <a:prstGeom prst="straightConnector1">
            <a:avLst/>
          </a:prstGeom>
          <a:solidFill>
            <a:schemeClr val="accent1"/>
          </a:solidFill>
          <a:ln w="1143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7" name="文本框 106">
            <a:extLst>
              <a:ext uri="{FF2B5EF4-FFF2-40B4-BE49-F238E27FC236}">
                <a16:creationId xmlns:a16="http://schemas.microsoft.com/office/drawing/2014/main" id="{6D83A4A0-CA09-4EBE-A6D6-5156A3062176}"/>
              </a:ext>
            </a:extLst>
          </p:cNvPr>
          <p:cNvSpPr txBox="1"/>
          <p:nvPr/>
        </p:nvSpPr>
        <p:spPr>
          <a:xfrm>
            <a:off x="3234678" y="6658465"/>
            <a:ext cx="2509693" cy="769441"/>
          </a:xfrm>
          <a:prstGeom prst="rect">
            <a:avLst/>
          </a:prstGeom>
          <a:noFill/>
        </p:spPr>
        <p:txBody>
          <a:bodyPr wrap="square" rtlCol="0">
            <a:spAutoFit/>
          </a:bodyPr>
          <a:lstStyle/>
          <a:p>
            <a:pPr algn="ctr"/>
            <a:r>
              <a:rPr lang="en-US" altLang="zh-CN" sz="4400" dirty="0"/>
              <a:t>Unstable</a:t>
            </a:r>
            <a:endParaRPr lang="zh-CN" altLang="en-US" sz="4400" dirty="0"/>
          </a:p>
        </p:txBody>
      </p:sp>
      <p:grpSp>
        <p:nvGrpSpPr>
          <p:cNvPr id="108" name="组合 107">
            <a:extLst>
              <a:ext uri="{FF2B5EF4-FFF2-40B4-BE49-F238E27FC236}">
                <a16:creationId xmlns:a16="http://schemas.microsoft.com/office/drawing/2014/main" id="{85F0B098-9BBD-4D92-A8BC-DD0870CD0609}"/>
              </a:ext>
            </a:extLst>
          </p:cNvPr>
          <p:cNvGrpSpPr/>
          <p:nvPr/>
        </p:nvGrpSpPr>
        <p:grpSpPr>
          <a:xfrm>
            <a:off x="613626" y="7021759"/>
            <a:ext cx="4559461" cy="1950725"/>
            <a:chOff x="1758909" y="8539708"/>
            <a:chExt cx="4559461" cy="1950725"/>
          </a:xfrm>
        </p:grpSpPr>
        <p:sp>
          <p:nvSpPr>
            <p:cNvPr id="109" name="矩形 108">
              <a:extLst>
                <a:ext uri="{FF2B5EF4-FFF2-40B4-BE49-F238E27FC236}">
                  <a16:creationId xmlns:a16="http://schemas.microsoft.com/office/drawing/2014/main" id="{D4426BE7-0D07-448D-9B53-CC3A00FCD013}"/>
                </a:ext>
              </a:extLst>
            </p:cNvPr>
            <p:cNvSpPr/>
            <p:nvPr/>
          </p:nvSpPr>
          <p:spPr bwMode="auto">
            <a:xfrm>
              <a:off x="3755232" y="8539708"/>
              <a:ext cx="284118" cy="1950725"/>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0" name="矩形 109">
              <a:extLst>
                <a:ext uri="{FF2B5EF4-FFF2-40B4-BE49-F238E27FC236}">
                  <a16:creationId xmlns:a16="http://schemas.microsoft.com/office/drawing/2014/main" id="{23EA95A8-E037-44CD-A00B-2B251047DB6D}"/>
                </a:ext>
              </a:extLst>
            </p:cNvPr>
            <p:cNvSpPr/>
            <p:nvPr/>
          </p:nvSpPr>
          <p:spPr bwMode="auto">
            <a:xfrm>
              <a:off x="4040341" y="9061964"/>
              <a:ext cx="284118" cy="1428468"/>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1" name="矩形 110">
              <a:extLst>
                <a:ext uri="{FF2B5EF4-FFF2-40B4-BE49-F238E27FC236}">
                  <a16:creationId xmlns:a16="http://schemas.microsoft.com/office/drawing/2014/main" id="{95F91BC3-4A89-4F61-B3F2-A6FFC47D33EC}"/>
                </a:ext>
              </a:extLst>
            </p:cNvPr>
            <p:cNvSpPr/>
            <p:nvPr/>
          </p:nvSpPr>
          <p:spPr bwMode="auto">
            <a:xfrm>
              <a:off x="4332652" y="9482195"/>
              <a:ext cx="284118" cy="1008237"/>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2" name="矩形 111">
              <a:extLst>
                <a:ext uri="{FF2B5EF4-FFF2-40B4-BE49-F238E27FC236}">
                  <a16:creationId xmlns:a16="http://schemas.microsoft.com/office/drawing/2014/main" id="{D79F309D-7A93-4BFB-95D6-10103A36D04E}"/>
                </a:ext>
              </a:extLst>
            </p:cNvPr>
            <p:cNvSpPr/>
            <p:nvPr/>
          </p:nvSpPr>
          <p:spPr bwMode="auto">
            <a:xfrm>
              <a:off x="4624213" y="9813903"/>
              <a:ext cx="284118" cy="676529"/>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3" name="矩形 112">
              <a:extLst>
                <a:ext uri="{FF2B5EF4-FFF2-40B4-BE49-F238E27FC236}">
                  <a16:creationId xmlns:a16="http://schemas.microsoft.com/office/drawing/2014/main" id="{C6385C7C-81DB-4ABF-BE27-327F2153E1C8}"/>
                </a:ext>
              </a:extLst>
            </p:cNvPr>
            <p:cNvSpPr/>
            <p:nvPr/>
          </p:nvSpPr>
          <p:spPr bwMode="auto">
            <a:xfrm>
              <a:off x="4908331" y="10051882"/>
              <a:ext cx="284118" cy="438550"/>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4" name="矩形 113">
              <a:extLst>
                <a:ext uri="{FF2B5EF4-FFF2-40B4-BE49-F238E27FC236}">
                  <a16:creationId xmlns:a16="http://schemas.microsoft.com/office/drawing/2014/main" id="{07DE3B82-4E10-4E46-8551-3C31A375B00A}"/>
                </a:ext>
              </a:extLst>
            </p:cNvPr>
            <p:cNvSpPr/>
            <p:nvPr/>
          </p:nvSpPr>
          <p:spPr bwMode="auto">
            <a:xfrm>
              <a:off x="5192449" y="10123883"/>
              <a:ext cx="284118" cy="366549"/>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5" name="矩形 114">
              <a:extLst>
                <a:ext uri="{FF2B5EF4-FFF2-40B4-BE49-F238E27FC236}">
                  <a16:creationId xmlns:a16="http://schemas.microsoft.com/office/drawing/2014/main" id="{D20DF46B-4331-4DE5-8AB8-CFDABF267633}"/>
                </a:ext>
              </a:extLst>
            </p:cNvPr>
            <p:cNvSpPr/>
            <p:nvPr/>
          </p:nvSpPr>
          <p:spPr bwMode="auto">
            <a:xfrm>
              <a:off x="5474140" y="10267900"/>
              <a:ext cx="284118" cy="222532"/>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6" name="矩形 115">
              <a:extLst>
                <a:ext uri="{FF2B5EF4-FFF2-40B4-BE49-F238E27FC236}">
                  <a16:creationId xmlns:a16="http://schemas.microsoft.com/office/drawing/2014/main" id="{90B74EBB-84BA-4C3D-8A93-709C435DBBAA}"/>
                </a:ext>
              </a:extLst>
            </p:cNvPr>
            <p:cNvSpPr/>
            <p:nvPr/>
          </p:nvSpPr>
          <p:spPr bwMode="auto">
            <a:xfrm>
              <a:off x="5755831" y="10339908"/>
              <a:ext cx="284118" cy="150524"/>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7" name="矩形 116">
              <a:extLst>
                <a:ext uri="{FF2B5EF4-FFF2-40B4-BE49-F238E27FC236}">
                  <a16:creationId xmlns:a16="http://schemas.microsoft.com/office/drawing/2014/main" id="{C4FE5CC9-BBB9-4692-9D40-0C209AD7B8F6}"/>
                </a:ext>
              </a:extLst>
            </p:cNvPr>
            <p:cNvSpPr/>
            <p:nvPr/>
          </p:nvSpPr>
          <p:spPr bwMode="auto">
            <a:xfrm>
              <a:off x="6034252" y="10411915"/>
              <a:ext cx="284118" cy="75067"/>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8" name="矩形 117">
              <a:extLst>
                <a:ext uri="{FF2B5EF4-FFF2-40B4-BE49-F238E27FC236}">
                  <a16:creationId xmlns:a16="http://schemas.microsoft.com/office/drawing/2014/main" id="{D0AA2217-9B72-4A21-86F9-6FABF2F5F68F}"/>
                </a:ext>
              </a:extLst>
            </p:cNvPr>
            <p:cNvSpPr/>
            <p:nvPr/>
          </p:nvSpPr>
          <p:spPr bwMode="auto">
            <a:xfrm>
              <a:off x="3470752" y="8755732"/>
              <a:ext cx="284118" cy="1734699"/>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9" name="矩形 118">
              <a:extLst>
                <a:ext uri="{FF2B5EF4-FFF2-40B4-BE49-F238E27FC236}">
                  <a16:creationId xmlns:a16="http://schemas.microsoft.com/office/drawing/2014/main" id="{D2344C71-F62D-4118-A344-D3ACA309325F}"/>
                </a:ext>
              </a:extLst>
            </p:cNvPr>
            <p:cNvSpPr/>
            <p:nvPr/>
          </p:nvSpPr>
          <p:spPr bwMode="auto">
            <a:xfrm>
              <a:off x="3187935" y="9115772"/>
              <a:ext cx="284118" cy="1364544"/>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0" name="矩形 119">
              <a:extLst>
                <a:ext uri="{FF2B5EF4-FFF2-40B4-BE49-F238E27FC236}">
                  <a16:creationId xmlns:a16="http://schemas.microsoft.com/office/drawing/2014/main" id="{C2D78C8E-8091-4E7E-94CD-37CA99DA6951}"/>
                </a:ext>
              </a:extLst>
            </p:cNvPr>
            <p:cNvSpPr/>
            <p:nvPr/>
          </p:nvSpPr>
          <p:spPr bwMode="auto">
            <a:xfrm>
              <a:off x="2907069" y="9403804"/>
              <a:ext cx="284118" cy="1076513"/>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1" name="矩形 120">
              <a:extLst>
                <a:ext uri="{FF2B5EF4-FFF2-40B4-BE49-F238E27FC236}">
                  <a16:creationId xmlns:a16="http://schemas.microsoft.com/office/drawing/2014/main" id="{104E5842-C258-4435-9DF7-07F09FC25BD1}"/>
                </a:ext>
              </a:extLst>
            </p:cNvPr>
            <p:cNvSpPr/>
            <p:nvPr/>
          </p:nvSpPr>
          <p:spPr bwMode="auto">
            <a:xfrm>
              <a:off x="2614092" y="9691836"/>
              <a:ext cx="284118" cy="795146"/>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2" name="矩形 121">
              <a:extLst>
                <a:ext uri="{FF2B5EF4-FFF2-40B4-BE49-F238E27FC236}">
                  <a16:creationId xmlns:a16="http://schemas.microsoft.com/office/drawing/2014/main" id="{ED699E4B-5907-4B78-A852-78CE72EB6AFC}"/>
                </a:ext>
              </a:extLst>
            </p:cNvPr>
            <p:cNvSpPr/>
            <p:nvPr/>
          </p:nvSpPr>
          <p:spPr bwMode="auto">
            <a:xfrm>
              <a:off x="2329974" y="9979868"/>
              <a:ext cx="284118" cy="507114"/>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3" name="矩形 122">
              <a:extLst>
                <a:ext uri="{FF2B5EF4-FFF2-40B4-BE49-F238E27FC236}">
                  <a16:creationId xmlns:a16="http://schemas.microsoft.com/office/drawing/2014/main" id="{9F5AC24A-9400-444C-B49A-0B735E995A48}"/>
                </a:ext>
              </a:extLst>
            </p:cNvPr>
            <p:cNvSpPr/>
            <p:nvPr/>
          </p:nvSpPr>
          <p:spPr bwMode="auto">
            <a:xfrm>
              <a:off x="2044865" y="10195892"/>
              <a:ext cx="284118" cy="291090"/>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4" name="矩形 123">
              <a:extLst>
                <a:ext uri="{FF2B5EF4-FFF2-40B4-BE49-F238E27FC236}">
                  <a16:creationId xmlns:a16="http://schemas.microsoft.com/office/drawing/2014/main" id="{E471A769-D67C-4635-933E-401AE5DEB6F7}"/>
                </a:ext>
              </a:extLst>
            </p:cNvPr>
            <p:cNvSpPr/>
            <p:nvPr/>
          </p:nvSpPr>
          <p:spPr bwMode="auto">
            <a:xfrm>
              <a:off x="1758909" y="10411914"/>
              <a:ext cx="284118" cy="75067"/>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grpSp>
      <p:sp>
        <p:nvSpPr>
          <p:cNvPr id="52" name="任意多边形: 形状 51">
            <a:extLst>
              <a:ext uri="{FF2B5EF4-FFF2-40B4-BE49-F238E27FC236}">
                <a16:creationId xmlns:a16="http://schemas.microsoft.com/office/drawing/2014/main" id="{1766887F-EA64-45A2-BBE1-B784E1EC3728}"/>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53" name="图片 52">
            <a:extLst>
              <a:ext uri="{FF2B5EF4-FFF2-40B4-BE49-F238E27FC236}">
                <a16:creationId xmlns:a16="http://schemas.microsoft.com/office/drawing/2014/main" id="{B901C039-E106-431B-91E3-D5E1049ADC0B}"/>
              </a:ext>
            </a:extLst>
          </p:cNvPr>
          <p:cNvPicPr>
            <a:picLocks noChangeAspect="1"/>
          </p:cNvPicPr>
          <p:nvPr/>
        </p:nvPicPr>
        <p:blipFill>
          <a:blip r:embed="rId9"/>
          <a:stretch>
            <a:fillRect/>
          </a:stretch>
        </p:blipFill>
        <p:spPr>
          <a:xfrm>
            <a:off x="8910630" y="4423020"/>
            <a:ext cx="2214146" cy="971117"/>
          </a:xfrm>
          <a:prstGeom prst="rect">
            <a:avLst/>
          </a:prstGeom>
        </p:spPr>
      </p:pic>
      <p:sp>
        <p:nvSpPr>
          <p:cNvPr id="54" name="文本框 53">
            <a:extLst>
              <a:ext uri="{FF2B5EF4-FFF2-40B4-BE49-F238E27FC236}">
                <a16:creationId xmlns:a16="http://schemas.microsoft.com/office/drawing/2014/main" id="{CE0FA40D-F09E-454F-B531-3E51072C8A11}"/>
              </a:ext>
            </a:extLst>
          </p:cNvPr>
          <p:cNvSpPr txBox="1"/>
          <p:nvPr/>
        </p:nvSpPr>
        <p:spPr>
          <a:xfrm>
            <a:off x="15908479" y="11131996"/>
            <a:ext cx="3326863" cy="769441"/>
          </a:xfrm>
          <a:prstGeom prst="rect">
            <a:avLst/>
          </a:prstGeom>
          <a:noFill/>
        </p:spPr>
        <p:txBody>
          <a:bodyPr wrap="square" rtlCol="0">
            <a:spAutoFit/>
          </a:bodyPr>
          <a:lstStyle/>
          <a:p>
            <a:pPr algn="ctr"/>
            <a:r>
              <a:rPr lang="en-US" altLang="zh-CN" sz="4400" dirty="0"/>
              <a:t>Real</a:t>
            </a:r>
            <a:endParaRPr lang="zh-CN" altLang="en-US" sz="4400" dirty="0"/>
          </a:p>
        </p:txBody>
      </p:sp>
      <p:pic>
        <p:nvPicPr>
          <p:cNvPr id="56" name="图片 55">
            <a:extLst>
              <a:ext uri="{FF2B5EF4-FFF2-40B4-BE49-F238E27FC236}">
                <a16:creationId xmlns:a16="http://schemas.microsoft.com/office/drawing/2014/main" id="{D64484FF-990A-491D-8484-7E82E41378FA}"/>
              </a:ext>
            </a:extLst>
          </p:cNvPr>
          <p:cNvPicPr>
            <a:picLocks noChangeAspect="1"/>
          </p:cNvPicPr>
          <p:nvPr/>
        </p:nvPicPr>
        <p:blipFill>
          <a:blip r:embed="rId10"/>
          <a:stretch>
            <a:fillRect/>
          </a:stretch>
        </p:blipFill>
        <p:spPr>
          <a:xfrm>
            <a:off x="14741777" y="4486760"/>
            <a:ext cx="3823178" cy="777819"/>
          </a:xfrm>
          <a:prstGeom prst="rect">
            <a:avLst/>
          </a:prstGeom>
        </p:spPr>
      </p:pic>
      <p:sp>
        <p:nvSpPr>
          <p:cNvPr id="57" name="文本框 56">
            <a:extLst>
              <a:ext uri="{FF2B5EF4-FFF2-40B4-BE49-F238E27FC236}">
                <a16:creationId xmlns:a16="http://schemas.microsoft.com/office/drawing/2014/main" id="{F4B4FE5E-A3A7-4024-A659-CC3A87E8275B}"/>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58" name="图片 57">
            <a:extLst>
              <a:ext uri="{FF2B5EF4-FFF2-40B4-BE49-F238E27FC236}">
                <a16:creationId xmlns:a16="http://schemas.microsoft.com/office/drawing/2014/main" id="{5165B7F9-A3E2-4193-83D0-C9160EA1749D}"/>
              </a:ext>
            </a:extLst>
          </p:cNvPr>
          <p:cNvPicPr>
            <a:picLocks noChangeAspect="1"/>
          </p:cNvPicPr>
          <p:nvPr/>
        </p:nvPicPr>
        <p:blipFill>
          <a:blip r:embed="rId11"/>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33293005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B8D9F-45C9-4C31-9C35-54662874D5B4}"/>
              </a:ext>
            </a:extLst>
          </p:cNvPr>
          <p:cNvSpPr>
            <a:spLocks noGrp="1"/>
          </p:cNvSpPr>
          <p:nvPr>
            <p:ph type="title"/>
          </p:nvPr>
        </p:nvSpPr>
        <p:spPr/>
        <p:txBody>
          <a:bodyPr/>
          <a:lstStyle/>
          <a:p>
            <a:r>
              <a:rPr lang="en-US" altLang="zh-CN" dirty="0"/>
              <a:t>Understanding the distribution pattern of the growth rate contours constitutes the motivation for our current study</a:t>
            </a:r>
            <a:endParaRPr lang="zh-CN" altLang="en-US" dirty="0"/>
          </a:p>
        </p:txBody>
      </p:sp>
      <p:sp>
        <p:nvSpPr>
          <p:cNvPr id="3" name="灯片编号占位符 2">
            <a:extLst>
              <a:ext uri="{FF2B5EF4-FFF2-40B4-BE49-F238E27FC236}">
                <a16:creationId xmlns:a16="http://schemas.microsoft.com/office/drawing/2014/main" id="{E11E3EAB-B6C6-42B0-9FF2-95012B755D53}"/>
              </a:ext>
            </a:extLst>
          </p:cNvPr>
          <p:cNvSpPr>
            <a:spLocks noGrp="1"/>
          </p:cNvSpPr>
          <p:nvPr>
            <p:ph type="sldNum" sz="quarter" idx="10"/>
          </p:nvPr>
        </p:nvSpPr>
        <p:spPr/>
        <p:txBody>
          <a:bodyPr/>
          <a:lstStyle/>
          <a:p>
            <a:pPr>
              <a:defRPr/>
            </a:pPr>
            <a:fld id="{4AFF8908-D0CE-40B7-B955-10009FBD9921}" type="slidenum">
              <a:rPr lang="en-US" altLang="zh-CN" smtClean="0"/>
              <a:pPr>
                <a:defRPr/>
              </a:pPr>
              <a:t>11</a:t>
            </a:fld>
            <a:endParaRPr lang="en-US" altLang="zh-CN" dirty="0"/>
          </a:p>
        </p:txBody>
      </p:sp>
      <p:sp>
        <p:nvSpPr>
          <p:cNvPr id="4" name="文本框 3">
            <a:extLst>
              <a:ext uri="{FF2B5EF4-FFF2-40B4-BE49-F238E27FC236}">
                <a16:creationId xmlns:a16="http://schemas.microsoft.com/office/drawing/2014/main" id="{B05B4EB9-33B2-487F-B593-4A65E28E08E9}"/>
              </a:ext>
            </a:extLst>
          </p:cNvPr>
          <p:cNvSpPr txBox="1"/>
          <p:nvPr/>
        </p:nvSpPr>
        <p:spPr>
          <a:xfrm>
            <a:off x="403481" y="2270149"/>
            <a:ext cx="10229742" cy="830997"/>
          </a:xfrm>
          <a:prstGeom prst="rect">
            <a:avLst/>
          </a:prstGeom>
          <a:noFill/>
        </p:spPr>
        <p:txBody>
          <a:bodyPr wrap="square" rtlCol="0">
            <a:spAutoFit/>
          </a:bodyPr>
          <a:lstStyle/>
          <a:p>
            <a:r>
              <a:rPr lang="en-US" altLang="zh-CN" sz="4800" dirty="0">
                <a:solidFill>
                  <a:srgbClr val="FF0000"/>
                </a:solidFill>
              </a:rPr>
              <a:t>Questions:</a:t>
            </a:r>
            <a:endParaRPr lang="zh-CN" altLang="en-US" sz="4800" dirty="0">
              <a:solidFill>
                <a:srgbClr val="FF0000"/>
              </a:solidFill>
            </a:endParaRPr>
          </a:p>
        </p:txBody>
      </p:sp>
      <p:sp>
        <p:nvSpPr>
          <p:cNvPr id="5" name="文本框 4">
            <a:extLst>
              <a:ext uri="{FF2B5EF4-FFF2-40B4-BE49-F238E27FC236}">
                <a16:creationId xmlns:a16="http://schemas.microsoft.com/office/drawing/2014/main" id="{853F0C16-3324-4B8D-8CB5-CC4B0D84C2A9}"/>
              </a:ext>
            </a:extLst>
          </p:cNvPr>
          <p:cNvSpPr txBox="1"/>
          <p:nvPr/>
        </p:nvSpPr>
        <p:spPr>
          <a:xfrm>
            <a:off x="416283" y="3431087"/>
            <a:ext cx="10411447" cy="1446550"/>
          </a:xfrm>
          <a:prstGeom prst="rect">
            <a:avLst/>
          </a:prstGeom>
          <a:noFill/>
        </p:spPr>
        <p:txBody>
          <a:bodyPr wrap="square" rtlCol="0">
            <a:spAutoFit/>
          </a:bodyPr>
          <a:lstStyle/>
          <a:p>
            <a:pPr marL="571500" indent="-571500">
              <a:buFont typeface="Wingdings" panose="05000000000000000000" pitchFamily="2" charset="2"/>
              <a:buChar char="l"/>
            </a:pPr>
            <a:r>
              <a:rPr lang="en-US" altLang="zh-CN" sz="4400" i="1" dirty="0">
                <a:solidFill>
                  <a:schemeClr val="tx1"/>
                </a:solidFill>
              </a:rPr>
              <a:t>What do growth rate contours look like in general?</a:t>
            </a:r>
            <a:endParaRPr lang="zh-CN" altLang="en-US" sz="4400" i="1" dirty="0">
              <a:solidFill>
                <a:schemeClr val="tx1"/>
              </a:solidFill>
            </a:endParaRPr>
          </a:p>
        </p:txBody>
      </p:sp>
      <p:pic>
        <p:nvPicPr>
          <p:cNvPr id="50" name="图片 49">
            <a:extLst>
              <a:ext uri="{FF2B5EF4-FFF2-40B4-BE49-F238E27FC236}">
                <a16:creationId xmlns:a16="http://schemas.microsoft.com/office/drawing/2014/main" id="{43FD7470-ED6C-49E6-B421-C8B6556E28E4}"/>
              </a:ext>
            </a:extLst>
          </p:cNvPr>
          <p:cNvPicPr>
            <a:picLocks noChangeAspect="1"/>
          </p:cNvPicPr>
          <p:nvPr/>
        </p:nvPicPr>
        <p:blipFill rotWithShape="1">
          <a:blip r:embed="rId3"/>
          <a:srcRect l="12742" t="6571" r="8420" b="9899"/>
          <a:stretch/>
        </p:blipFill>
        <p:spPr>
          <a:xfrm>
            <a:off x="403481" y="5809898"/>
            <a:ext cx="4624227" cy="3674609"/>
          </a:xfrm>
          <a:prstGeom prst="rect">
            <a:avLst/>
          </a:prstGeom>
        </p:spPr>
      </p:pic>
      <p:cxnSp>
        <p:nvCxnSpPr>
          <p:cNvPr id="52" name="直接连接符 51">
            <a:extLst>
              <a:ext uri="{FF2B5EF4-FFF2-40B4-BE49-F238E27FC236}">
                <a16:creationId xmlns:a16="http://schemas.microsoft.com/office/drawing/2014/main" id="{CB8AD636-DDC4-44EE-A64D-F7569532E386}"/>
              </a:ext>
            </a:extLst>
          </p:cNvPr>
          <p:cNvCxnSpPr>
            <a:cxnSpLocks/>
          </p:cNvCxnSpPr>
          <p:nvPr/>
        </p:nvCxnSpPr>
        <p:spPr bwMode="auto">
          <a:xfrm>
            <a:off x="416284" y="7970138"/>
            <a:ext cx="2618868" cy="0"/>
          </a:xfrm>
          <a:prstGeom prst="line">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4" name="图片 53">
            <a:extLst>
              <a:ext uri="{FF2B5EF4-FFF2-40B4-BE49-F238E27FC236}">
                <a16:creationId xmlns:a16="http://schemas.microsoft.com/office/drawing/2014/main" id="{AB844C7C-9728-47A4-86FC-C59612F3DE76}"/>
              </a:ext>
            </a:extLst>
          </p:cNvPr>
          <p:cNvPicPr>
            <a:picLocks noChangeAspect="1"/>
          </p:cNvPicPr>
          <p:nvPr/>
        </p:nvPicPr>
        <p:blipFill>
          <a:blip r:embed="rId4"/>
          <a:stretch>
            <a:fillRect/>
          </a:stretch>
        </p:blipFill>
        <p:spPr>
          <a:xfrm>
            <a:off x="1666677" y="7311842"/>
            <a:ext cx="432371" cy="512440"/>
          </a:xfrm>
          <a:prstGeom prst="rect">
            <a:avLst/>
          </a:prstGeom>
        </p:spPr>
      </p:pic>
      <p:pic>
        <p:nvPicPr>
          <p:cNvPr id="55" name="图片 54">
            <a:extLst>
              <a:ext uri="{FF2B5EF4-FFF2-40B4-BE49-F238E27FC236}">
                <a16:creationId xmlns:a16="http://schemas.microsoft.com/office/drawing/2014/main" id="{F07CA286-2C4C-4525-800A-015E8885AF96}"/>
              </a:ext>
            </a:extLst>
          </p:cNvPr>
          <p:cNvPicPr>
            <a:picLocks noChangeAspect="1"/>
          </p:cNvPicPr>
          <p:nvPr/>
        </p:nvPicPr>
        <p:blipFill>
          <a:blip r:embed="rId5"/>
          <a:stretch>
            <a:fillRect/>
          </a:stretch>
        </p:blipFill>
        <p:spPr>
          <a:xfrm>
            <a:off x="2741094" y="6286520"/>
            <a:ext cx="620262" cy="603498"/>
          </a:xfrm>
          <a:prstGeom prst="rect">
            <a:avLst/>
          </a:prstGeom>
        </p:spPr>
      </p:pic>
      <p:sp>
        <p:nvSpPr>
          <p:cNvPr id="59" name="箭头: 下 58">
            <a:extLst>
              <a:ext uri="{FF2B5EF4-FFF2-40B4-BE49-F238E27FC236}">
                <a16:creationId xmlns:a16="http://schemas.microsoft.com/office/drawing/2014/main" id="{A3447A67-2CC1-41AD-AE12-4D0D6A91B8BC}"/>
              </a:ext>
            </a:extLst>
          </p:cNvPr>
          <p:cNvSpPr/>
          <p:nvPr/>
        </p:nvSpPr>
        <p:spPr bwMode="auto">
          <a:xfrm rot="16200000">
            <a:off x="5205323" y="7257245"/>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61" name="图片 60">
            <a:extLst>
              <a:ext uri="{FF2B5EF4-FFF2-40B4-BE49-F238E27FC236}">
                <a16:creationId xmlns:a16="http://schemas.microsoft.com/office/drawing/2014/main" id="{4491BAF4-E8BE-452A-B479-EC6AA510DC90}"/>
              </a:ext>
            </a:extLst>
          </p:cNvPr>
          <p:cNvPicPr>
            <a:picLocks noChangeAspect="1"/>
          </p:cNvPicPr>
          <p:nvPr/>
        </p:nvPicPr>
        <p:blipFill rotWithShape="1">
          <a:blip r:embed="rId6"/>
          <a:srcRect l="11997" t="6757" r="8691" b="12370"/>
          <a:stretch/>
        </p:blipFill>
        <p:spPr>
          <a:xfrm>
            <a:off x="6203504" y="5864327"/>
            <a:ext cx="4624227" cy="3536174"/>
          </a:xfrm>
          <a:prstGeom prst="rect">
            <a:avLst/>
          </a:prstGeom>
        </p:spPr>
      </p:pic>
      <p:sp>
        <p:nvSpPr>
          <p:cNvPr id="62" name="文本框 61">
            <a:extLst>
              <a:ext uri="{FF2B5EF4-FFF2-40B4-BE49-F238E27FC236}">
                <a16:creationId xmlns:a16="http://schemas.microsoft.com/office/drawing/2014/main" id="{7BB22409-6F4A-47BB-BC29-6263284AC0A9}"/>
              </a:ext>
            </a:extLst>
          </p:cNvPr>
          <p:cNvSpPr txBox="1"/>
          <p:nvPr/>
        </p:nvSpPr>
        <p:spPr>
          <a:xfrm>
            <a:off x="5869004" y="5122090"/>
            <a:ext cx="5293223" cy="646331"/>
          </a:xfrm>
          <a:prstGeom prst="rect">
            <a:avLst/>
          </a:prstGeom>
          <a:noFill/>
        </p:spPr>
        <p:txBody>
          <a:bodyPr wrap="square" rtlCol="0">
            <a:spAutoFit/>
          </a:bodyPr>
          <a:lstStyle/>
          <a:p>
            <a:pPr algn="ctr"/>
            <a:r>
              <a:rPr lang="en-US" altLang="zh-CN" sz="3600" dirty="0"/>
              <a:t>Impulse Response</a:t>
            </a:r>
            <a:endParaRPr lang="zh-CN" altLang="en-US" sz="3600" dirty="0"/>
          </a:p>
        </p:txBody>
      </p:sp>
      <p:sp>
        <p:nvSpPr>
          <p:cNvPr id="63" name="文本框 62">
            <a:extLst>
              <a:ext uri="{FF2B5EF4-FFF2-40B4-BE49-F238E27FC236}">
                <a16:creationId xmlns:a16="http://schemas.microsoft.com/office/drawing/2014/main" id="{76862537-EAF7-448B-8DF7-56AFB96F6212}"/>
              </a:ext>
            </a:extLst>
          </p:cNvPr>
          <p:cNvSpPr txBox="1"/>
          <p:nvPr/>
        </p:nvSpPr>
        <p:spPr>
          <a:xfrm>
            <a:off x="1997551" y="9476682"/>
            <a:ext cx="1396325" cy="647202"/>
          </a:xfrm>
          <a:prstGeom prst="rect">
            <a:avLst/>
          </a:prstGeom>
          <a:noFill/>
        </p:spPr>
        <p:txBody>
          <a:bodyPr wrap="square" rtlCol="0">
            <a:spAutoFit/>
          </a:bodyPr>
          <a:lstStyle/>
          <a:p>
            <a:pPr algn="ctr"/>
            <a:r>
              <a:rPr lang="en-US" altLang="zh-CN" sz="3600" dirty="0"/>
              <a:t>Time</a:t>
            </a:r>
            <a:endParaRPr lang="zh-CN" altLang="en-US" sz="3600" dirty="0"/>
          </a:p>
        </p:txBody>
      </p:sp>
      <p:sp>
        <p:nvSpPr>
          <p:cNvPr id="64" name="文本框 63">
            <a:extLst>
              <a:ext uri="{FF2B5EF4-FFF2-40B4-BE49-F238E27FC236}">
                <a16:creationId xmlns:a16="http://schemas.microsoft.com/office/drawing/2014/main" id="{0E5CB37F-0F36-4268-A48E-DE575112F76C}"/>
              </a:ext>
            </a:extLst>
          </p:cNvPr>
          <p:cNvSpPr txBox="1"/>
          <p:nvPr/>
        </p:nvSpPr>
        <p:spPr>
          <a:xfrm>
            <a:off x="7817454" y="9472299"/>
            <a:ext cx="1396325" cy="647202"/>
          </a:xfrm>
          <a:prstGeom prst="rect">
            <a:avLst/>
          </a:prstGeom>
          <a:noFill/>
        </p:spPr>
        <p:txBody>
          <a:bodyPr wrap="square" rtlCol="0">
            <a:spAutoFit/>
          </a:bodyPr>
          <a:lstStyle/>
          <a:p>
            <a:pPr algn="ctr"/>
            <a:r>
              <a:rPr lang="en-US" altLang="zh-CN" sz="3600" dirty="0"/>
              <a:t>Time</a:t>
            </a:r>
            <a:endParaRPr lang="zh-CN" altLang="en-US" sz="3600" dirty="0"/>
          </a:p>
        </p:txBody>
      </p:sp>
      <p:pic>
        <p:nvPicPr>
          <p:cNvPr id="65" name="图片 64">
            <a:extLst>
              <a:ext uri="{FF2B5EF4-FFF2-40B4-BE49-F238E27FC236}">
                <a16:creationId xmlns:a16="http://schemas.microsoft.com/office/drawing/2014/main" id="{AA382B12-4707-490A-96CB-D6F283089223}"/>
              </a:ext>
            </a:extLst>
          </p:cNvPr>
          <p:cNvPicPr>
            <a:picLocks noChangeAspect="1"/>
          </p:cNvPicPr>
          <p:nvPr/>
        </p:nvPicPr>
        <p:blipFill rotWithShape="1">
          <a:blip r:embed="rId7"/>
          <a:srcRect l="9348" t="21299" r="6973" b="27687"/>
          <a:stretch/>
        </p:blipFill>
        <p:spPr>
          <a:xfrm>
            <a:off x="2014295" y="5277551"/>
            <a:ext cx="1463216" cy="380079"/>
          </a:xfrm>
          <a:prstGeom prst="rect">
            <a:avLst/>
          </a:prstGeom>
        </p:spPr>
      </p:pic>
      <p:pic>
        <p:nvPicPr>
          <p:cNvPr id="16" name="图片 15">
            <a:extLst>
              <a:ext uri="{FF2B5EF4-FFF2-40B4-BE49-F238E27FC236}">
                <a16:creationId xmlns:a16="http://schemas.microsoft.com/office/drawing/2014/main" id="{F9ADBC34-33F4-4CE4-B22B-86D0EDCEB0A0}"/>
              </a:ext>
            </a:extLst>
          </p:cNvPr>
          <p:cNvPicPr>
            <a:picLocks noChangeAspect="1"/>
          </p:cNvPicPr>
          <p:nvPr/>
        </p:nvPicPr>
        <p:blipFill rotWithShape="1">
          <a:blip r:embed="rId8"/>
          <a:srcRect l="10694" t="6005" r="12187" b="10120"/>
          <a:stretch/>
        </p:blipFill>
        <p:spPr>
          <a:xfrm>
            <a:off x="12900247" y="3860530"/>
            <a:ext cx="8032271" cy="6551386"/>
          </a:xfrm>
          <a:prstGeom prst="rect">
            <a:avLst/>
          </a:prstGeom>
        </p:spPr>
      </p:pic>
      <p:pic>
        <p:nvPicPr>
          <p:cNvPr id="17" name="图片 16">
            <a:extLst>
              <a:ext uri="{FF2B5EF4-FFF2-40B4-BE49-F238E27FC236}">
                <a16:creationId xmlns:a16="http://schemas.microsoft.com/office/drawing/2014/main" id="{F2295593-0518-4DC6-BAA6-B0C740711372}"/>
              </a:ext>
            </a:extLst>
          </p:cNvPr>
          <p:cNvPicPr>
            <a:picLocks noChangeAspect="1"/>
          </p:cNvPicPr>
          <p:nvPr/>
        </p:nvPicPr>
        <p:blipFill rotWithShape="1">
          <a:blip r:embed="rId9"/>
          <a:srcRect l="38069" r="46143"/>
          <a:stretch/>
        </p:blipFill>
        <p:spPr>
          <a:xfrm>
            <a:off x="20389080" y="3301258"/>
            <a:ext cx="432048" cy="571228"/>
          </a:xfrm>
          <a:prstGeom prst="rect">
            <a:avLst/>
          </a:prstGeom>
        </p:spPr>
      </p:pic>
      <p:sp>
        <p:nvSpPr>
          <p:cNvPr id="18" name="文本框 17">
            <a:extLst>
              <a:ext uri="{FF2B5EF4-FFF2-40B4-BE49-F238E27FC236}">
                <a16:creationId xmlns:a16="http://schemas.microsoft.com/office/drawing/2014/main" id="{DDBC07F0-1071-48D3-ABC2-C3162DA8BC31}"/>
              </a:ext>
            </a:extLst>
          </p:cNvPr>
          <p:cNvSpPr txBox="1"/>
          <p:nvPr/>
        </p:nvSpPr>
        <p:spPr>
          <a:xfrm>
            <a:off x="15135927" y="10392471"/>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19" name="文本框 18">
            <a:extLst>
              <a:ext uri="{FF2B5EF4-FFF2-40B4-BE49-F238E27FC236}">
                <a16:creationId xmlns:a16="http://schemas.microsoft.com/office/drawing/2014/main" id="{957432F5-17CB-4939-992F-F4A1AA7513DD}"/>
              </a:ext>
            </a:extLst>
          </p:cNvPr>
          <p:cNvSpPr txBox="1"/>
          <p:nvPr/>
        </p:nvSpPr>
        <p:spPr>
          <a:xfrm rot="16200000">
            <a:off x="10729389" y="640080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spTree>
    <p:extLst>
      <p:ext uri="{BB962C8B-B14F-4D97-AF65-F5344CB8AC3E}">
        <p14:creationId xmlns:p14="http://schemas.microsoft.com/office/powerpoint/2010/main" val="68269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p:bldP spid="63"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4B04E-CFCC-4BEA-99A7-76BB58C121EB}"/>
              </a:ext>
            </a:extLst>
          </p:cNvPr>
          <p:cNvSpPr>
            <a:spLocks noGrp="1"/>
          </p:cNvSpPr>
          <p:nvPr>
            <p:ph type="title"/>
          </p:nvPr>
        </p:nvSpPr>
        <p:spPr/>
        <p:txBody>
          <a:bodyPr/>
          <a:lstStyle/>
          <a:p>
            <a:r>
              <a:rPr lang="en-US" altLang="zh-CN" dirty="0"/>
              <a:t>Presentation overview</a:t>
            </a:r>
            <a:endParaRPr lang="zh-CN" altLang="en-US" dirty="0"/>
          </a:p>
        </p:txBody>
      </p:sp>
      <p:sp>
        <p:nvSpPr>
          <p:cNvPr id="3" name="灯片编号占位符 2">
            <a:extLst>
              <a:ext uri="{FF2B5EF4-FFF2-40B4-BE49-F238E27FC236}">
                <a16:creationId xmlns:a16="http://schemas.microsoft.com/office/drawing/2014/main" id="{F1B728CE-194B-461F-A1F5-BCF213232C21}"/>
              </a:ext>
            </a:extLst>
          </p:cNvPr>
          <p:cNvSpPr>
            <a:spLocks noGrp="1"/>
          </p:cNvSpPr>
          <p:nvPr>
            <p:ph type="sldNum" sz="quarter" idx="10"/>
          </p:nvPr>
        </p:nvSpPr>
        <p:spPr/>
        <p:txBody>
          <a:bodyPr/>
          <a:lstStyle/>
          <a:p>
            <a:pPr>
              <a:defRPr/>
            </a:pPr>
            <a:fld id="{4AFF8908-D0CE-40B7-B955-10009FBD9921}" type="slidenum">
              <a:rPr lang="en-US" altLang="zh-CN" smtClean="0"/>
              <a:pPr>
                <a:defRPr/>
              </a:pPr>
              <a:t>12</a:t>
            </a:fld>
            <a:endParaRPr lang="en-US" altLang="zh-CN" dirty="0"/>
          </a:p>
        </p:txBody>
      </p:sp>
      <p:sp>
        <p:nvSpPr>
          <p:cNvPr id="4" name="CustomShape 3">
            <a:extLst>
              <a:ext uri="{FF2B5EF4-FFF2-40B4-BE49-F238E27FC236}">
                <a16:creationId xmlns:a16="http://schemas.microsoft.com/office/drawing/2014/main" id="{04E0FC59-846C-4760-84A9-CB8934F7C80B}"/>
              </a:ext>
            </a:extLst>
          </p:cNvPr>
          <p:cNvSpPr/>
          <p:nvPr/>
        </p:nvSpPr>
        <p:spPr>
          <a:xfrm>
            <a:off x="1667160" y="2878055"/>
            <a:ext cx="576036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A6A6A6"/>
                </a:solidFill>
                <a:latin typeface="Liberation Sans Regular"/>
                <a:ea typeface="PingFang SC Regular"/>
              </a:rPr>
              <a:t> Motivation</a:t>
            </a:r>
            <a:endParaRPr dirty="0"/>
          </a:p>
        </p:txBody>
      </p:sp>
      <p:sp>
        <p:nvSpPr>
          <p:cNvPr id="5" name="CustomShape 4">
            <a:extLst>
              <a:ext uri="{FF2B5EF4-FFF2-40B4-BE49-F238E27FC236}">
                <a16:creationId xmlns:a16="http://schemas.microsoft.com/office/drawing/2014/main" id="{10481303-6F36-42C9-AD87-37C7F444678D}"/>
              </a:ext>
            </a:extLst>
          </p:cNvPr>
          <p:cNvSpPr/>
          <p:nvPr/>
        </p:nvSpPr>
        <p:spPr>
          <a:xfrm>
            <a:off x="1659000" y="5515372"/>
            <a:ext cx="16353816" cy="813616"/>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Analytical Results: what do growth rate contours look like</a:t>
            </a:r>
            <a:endParaRPr sz="4400" dirty="0"/>
          </a:p>
        </p:txBody>
      </p:sp>
      <p:sp>
        <p:nvSpPr>
          <p:cNvPr id="6" name="CustomShape 5">
            <a:extLst>
              <a:ext uri="{FF2B5EF4-FFF2-40B4-BE49-F238E27FC236}">
                <a16:creationId xmlns:a16="http://schemas.microsoft.com/office/drawing/2014/main" id="{75440A7C-EDFE-40F3-BA95-0254BC13D032}"/>
              </a:ext>
            </a:extLst>
          </p:cNvPr>
          <p:cNvSpPr/>
          <p:nvPr/>
        </p:nvSpPr>
        <p:spPr>
          <a:xfrm>
            <a:off x="1659000" y="4147220"/>
            <a:ext cx="13473496" cy="813616"/>
          </a:xfrm>
          <a:prstGeom prst="rect">
            <a:avLst/>
          </a:prstGeom>
          <a:noFill/>
          <a:ln>
            <a:noFill/>
          </a:ln>
        </p:spPr>
        <p:txBody>
          <a:bodyPr lIns="90000" tIns="45000" rIns="90000" bIns="45000"/>
          <a:lstStyle/>
          <a:p>
            <a:pPr>
              <a:lnSpc>
                <a:spcPct val="100000"/>
              </a:lnSpc>
              <a:buFont typeface="Wingdings" charset="2"/>
              <a:buChar char=""/>
            </a:pPr>
            <a:r>
              <a:rPr lang="en-US" sz="4400" dirty="0">
                <a:latin typeface="Liberation Sans Regular"/>
                <a:ea typeface="PingFang SC Regular"/>
              </a:rPr>
              <a:t> Visualization: from FIR to the phasor plot of FRF</a:t>
            </a:r>
            <a:endParaRPr sz="4400" dirty="0"/>
          </a:p>
        </p:txBody>
      </p:sp>
      <p:sp>
        <p:nvSpPr>
          <p:cNvPr id="7" name="CustomShape 6">
            <a:extLst>
              <a:ext uri="{FF2B5EF4-FFF2-40B4-BE49-F238E27FC236}">
                <a16:creationId xmlns:a16="http://schemas.microsoft.com/office/drawing/2014/main" id="{5DB71BB2-2B52-4407-B57C-8AC99A834998}"/>
              </a:ext>
            </a:extLst>
          </p:cNvPr>
          <p:cNvSpPr/>
          <p:nvPr/>
        </p:nvSpPr>
        <p:spPr>
          <a:xfrm>
            <a:off x="1667160" y="6811516"/>
            <a:ext cx="1086840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UQ Strategy &amp; Case Studies</a:t>
            </a:r>
            <a:endParaRPr sz="4400" dirty="0"/>
          </a:p>
        </p:txBody>
      </p:sp>
      <p:sp>
        <p:nvSpPr>
          <p:cNvPr id="8" name="CustomShape 7">
            <a:extLst>
              <a:ext uri="{FF2B5EF4-FFF2-40B4-BE49-F238E27FC236}">
                <a16:creationId xmlns:a16="http://schemas.microsoft.com/office/drawing/2014/main" id="{E2FE59CE-116E-4399-BE73-FEF130E37AC0}"/>
              </a:ext>
            </a:extLst>
          </p:cNvPr>
          <p:cNvSpPr/>
          <p:nvPr/>
        </p:nvSpPr>
        <p:spPr>
          <a:xfrm>
            <a:off x="1667160" y="8086132"/>
            <a:ext cx="1490544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Conclusions &amp; Outlook</a:t>
            </a:r>
            <a:endParaRPr sz="4400" dirty="0"/>
          </a:p>
        </p:txBody>
      </p:sp>
    </p:spTree>
    <p:extLst>
      <p:ext uri="{BB962C8B-B14F-4D97-AF65-F5344CB8AC3E}">
        <p14:creationId xmlns:p14="http://schemas.microsoft.com/office/powerpoint/2010/main" val="1670321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A52E-554F-4FA0-A7F1-5A0BD970856D}"/>
              </a:ext>
            </a:extLst>
          </p:cNvPr>
          <p:cNvSpPr>
            <a:spLocks noGrp="1"/>
          </p:cNvSpPr>
          <p:nvPr>
            <p:ph type="title"/>
          </p:nvPr>
        </p:nvSpPr>
        <p:spPr/>
        <p:txBody>
          <a:bodyPr/>
          <a:lstStyle/>
          <a:p>
            <a:r>
              <a:rPr lang="en-US" altLang="zh-CN" dirty="0"/>
              <a:t>Flame impulse response is a flexible representation of realistic flame dynamics in time domain</a:t>
            </a:r>
            <a:endParaRPr lang="zh-CN" altLang="en-US" dirty="0"/>
          </a:p>
        </p:txBody>
      </p:sp>
      <p:sp>
        <p:nvSpPr>
          <p:cNvPr id="3" name="灯片编号占位符 2">
            <a:extLst>
              <a:ext uri="{FF2B5EF4-FFF2-40B4-BE49-F238E27FC236}">
                <a16:creationId xmlns:a16="http://schemas.microsoft.com/office/drawing/2014/main" id="{42D1021D-9DF8-44BC-8C8B-3A28E9C66490}"/>
              </a:ext>
            </a:extLst>
          </p:cNvPr>
          <p:cNvSpPr>
            <a:spLocks noGrp="1"/>
          </p:cNvSpPr>
          <p:nvPr>
            <p:ph type="sldNum" sz="quarter" idx="10"/>
          </p:nvPr>
        </p:nvSpPr>
        <p:spPr/>
        <p:txBody>
          <a:bodyPr/>
          <a:lstStyle/>
          <a:p>
            <a:pPr>
              <a:defRPr/>
            </a:pPr>
            <a:fld id="{4AFF8908-D0CE-40B7-B955-10009FBD9921}" type="slidenum">
              <a:rPr lang="en-US" altLang="zh-CN" smtClean="0"/>
              <a:pPr>
                <a:defRPr/>
              </a:pPr>
              <a:t>13</a:t>
            </a:fld>
            <a:endParaRPr lang="en-US" altLang="zh-CN" dirty="0"/>
          </a:p>
        </p:txBody>
      </p:sp>
      <p:pic>
        <p:nvPicPr>
          <p:cNvPr id="5" name="图片 4">
            <a:extLst>
              <a:ext uri="{FF2B5EF4-FFF2-40B4-BE49-F238E27FC236}">
                <a16:creationId xmlns:a16="http://schemas.microsoft.com/office/drawing/2014/main" id="{E5059221-B6FB-4ED8-ADF7-9F7F748C3ADD}"/>
              </a:ext>
            </a:extLst>
          </p:cNvPr>
          <p:cNvPicPr>
            <a:picLocks noChangeAspect="1"/>
          </p:cNvPicPr>
          <p:nvPr/>
        </p:nvPicPr>
        <p:blipFill rotWithShape="1">
          <a:blip r:embed="rId3"/>
          <a:srcRect l="12122" t="6061" r="8332" b="12116"/>
          <a:stretch/>
        </p:blipFill>
        <p:spPr>
          <a:xfrm>
            <a:off x="6961366" y="3283710"/>
            <a:ext cx="6032850" cy="4653912"/>
          </a:xfrm>
          <a:prstGeom prst="rect">
            <a:avLst/>
          </a:prstGeom>
        </p:spPr>
      </p:pic>
      <p:pic>
        <p:nvPicPr>
          <p:cNvPr id="7" name="图片 6">
            <a:extLst>
              <a:ext uri="{FF2B5EF4-FFF2-40B4-BE49-F238E27FC236}">
                <a16:creationId xmlns:a16="http://schemas.microsoft.com/office/drawing/2014/main" id="{5F890F74-1D02-48A0-B493-7711F0770428}"/>
              </a:ext>
            </a:extLst>
          </p:cNvPr>
          <p:cNvPicPr>
            <a:picLocks noChangeAspect="1"/>
          </p:cNvPicPr>
          <p:nvPr/>
        </p:nvPicPr>
        <p:blipFill>
          <a:blip r:embed="rId4"/>
          <a:stretch>
            <a:fillRect/>
          </a:stretch>
        </p:blipFill>
        <p:spPr>
          <a:xfrm>
            <a:off x="5839522" y="9799295"/>
            <a:ext cx="648472" cy="1227958"/>
          </a:xfrm>
          <a:prstGeom prst="rect">
            <a:avLst/>
          </a:prstGeom>
        </p:spPr>
      </p:pic>
      <p:pic>
        <p:nvPicPr>
          <p:cNvPr id="8" name="图片 7">
            <a:extLst>
              <a:ext uri="{FF2B5EF4-FFF2-40B4-BE49-F238E27FC236}">
                <a16:creationId xmlns:a16="http://schemas.microsoft.com/office/drawing/2014/main" id="{2330CA4E-F831-4C52-B71A-681DF18D3861}"/>
              </a:ext>
            </a:extLst>
          </p:cNvPr>
          <p:cNvPicPr>
            <a:picLocks noChangeAspect="1"/>
          </p:cNvPicPr>
          <p:nvPr/>
        </p:nvPicPr>
        <p:blipFill>
          <a:blip r:embed="rId5"/>
          <a:stretch>
            <a:fillRect/>
          </a:stretch>
        </p:blipFill>
        <p:spPr>
          <a:xfrm>
            <a:off x="5949373" y="11527487"/>
            <a:ext cx="538621" cy="1016266"/>
          </a:xfrm>
          <a:prstGeom prst="rect">
            <a:avLst/>
          </a:prstGeom>
        </p:spPr>
      </p:pic>
      <p:sp>
        <p:nvSpPr>
          <p:cNvPr id="9" name="左大括号 8">
            <a:extLst>
              <a:ext uri="{FF2B5EF4-FFF2-40B4-BE49-F238E27FC236}">
                <a16:creationId xmlns:a16="http://schemas.microsoft.com/office/drawing/2014/main" id="{0E9EA297-5D79-4227-B082-689C06AB3ADA}"/>
              </a:ext>
            </a:extLst>
          </p:cNvPr>
          <p:cNvSpPr/>
          <p:nvPr/>
        </p:nvSpPr>
        <p:spPr bwMode="auto">
          <a:xfrm>
            <a:off x="5297842" y="10330077"/>
            <a:ext cx="538621" cy="1873981"/>
          </a:xfrm>
          <a:prstGeom prst="leftBrace">
            <a:avLst>
              <a:gd name="adj1" fmla="val 69034"/>
              <a:gd name="adj2" fmla="val 50000"/>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0" name="图片 9">
            <a:extLst>
              <a:ext uri="{FF2B5EF4-FFF2-40B4-BE49-F238E27FC236}">
                <a16:creationId xmlns:a16="http://schemas.microsoft.com/office/drawing/2014/main" id="{3E6953A3-002A-4F8A-8516-87BC2A618974}"/>
              </a:ext>
            </a:extLst>
          </p:cNvPr>
          <p:cNvPicPr>
            <a:picLocks noChangeAspect="1"/>
          </p:cNvPicPr>
          <p:nvPr/>
        </p:nvPicPr>
        <p:blipFill rotWithShape="1">
          <a:blip r:embed="rId6"/>
          <a:srcRect l="12490" r="9180" b="16391"/>
          <a:stretch/>
        </p:blipFill>
        <p:spPr>
          <a:xfrm>
            <a:off x="6714250" y="11396973"/>
            <a:ext cx="6446339" cy="1146780"/>
          </a:xfrm>
          <a:prstGeom prst="rect">
            <a:avLst/>
          </a:prstGeom>
        </p:spPr>
      </p:pic>
      <p:pic>
        <p:nvPicPr>
          <p:cNvPr id="11" name="图片 10">
            <a:extLst>
              <a:ext uri="{FF2B5EF4-FFF2-40B4-BE49-F238E27FC236}">
                <a16:creationId xmlns:a16="http://schemas.microsoft.com/office/drawing/2014/main" id="{FBBB83C9-5D84-40E9-8A41-63DA8C2EB04D}"/>
              </a:ext>
            </a:extLst>
          </p:cNvPr>
          <p:cNvPicPr>
            <a:picLocks noChangeAspect="1"/>
          </p:cNvPicPr>
          <p:nvPr/>
        </p:nvPicPr>
        <p:blipFill rotWithShape="1">
          <a:blip r:embed="rId7"/>
          <a:srcRect l="12707" r="8961" b="15720"/>
          <a:stretch/>
        </p:blipFill>
        <p:spPr>
          <a:xfrm>
            <a:off x="6729520" y="9833927"/>
            <a:ext cx="6446339" cy="1155977"/>
          </a:xfrm>
          <a:prstGeom prst="rect">
            <a:avLst/>
          </a:prstGeom>
        </p:spPr>
      </p:pic>
      <p:sp>
        <p:nvSpPr>
          <p:cNvPr id="14" name="文本框 13">
            <a:extLst>
              <a:ext uri="{FF2B5EF4-FFF2-40B4-BE49-F238E27FC236}">
                <a16:creationId xmlns:a16="http://schemas.microsoft.com/office/drawing/2014/main" id="{C22D91F2-9867-4930-83A5-1A9F6D5667F3}"/>
              </a:ext>
            </a:extLst>
          </p:cNvPr>
          <p:cNvSpPr txBox="1"/>
          <p:nvPr/>
        </p:nvSpPr>
        <p:spPr>
          <a:xfrm>
            <a:off x="7714217" y="2568040"/>
            <a:ext cx="4972109" cy="707886"/>
          </a:xfrm>
          <a:prstGeom prst="rect">
            <a:avLst/>
          </a:prstGeom>
          <a:noFill/>
        </p:spPr>
        <p:txBody>
          <a:bodyPr wrap="square" rtlCol="0">
            <a:spAutoFit/>
          </a:bodyPr>
          <a:lstStyle/>
          <a:p>
            <a:r>
              <a:rPr lang="en-US" altLang="zh-CN" sz="4000" dirty="0"/>
              <a:t>Impulse Response</a:t>
            </a:r>
            <a:endParaRPr lang="zh-CN" altLang="en-US" sz="4000" dirty="0"/>
          </a:p>
        </p:txBody>
      </p:sp>
      <p:pic>
        <p:nvPicPr>
          <p:cNvPr id="15" name="图片 14">
            <a:extLst>
              <a:ext uri="{FF2B5EF4-FFF2-40B4-BE49-F238E27FC236}">
                <a16:creationId xmlns:a16="http://schemas.microsoft.com/office/drawing/2014/main" id="{F283D987-30DC-4EF6-9E0E-9DDDB4506FB5}"/>
              </a:ext>
            </a:extLst>
          </p:cNvPr>
          <p:cNvPicPr>
            <a:picLocks noChangeAspect="1"/>
          </p:cNvPicPr>
          <p:nvPr/>
        </p:nvPicPr>
        <p:blipFill>
          <a:blip r:embed="rId8"/>
          <a:stretch>
            <a:fillRect/>
          </a:stretch>
        </p:blipFill>
        <p:spPr>
          <a:xfrm>
            <a:off x="2685593" y="6478447"/>
            <a:ext cx="713531" cy="735829"/>
          </a:xfrm>
          <a:prstGeom prst="rect">
            <a:avLst/>
          </a:prstGeom>
        </p:spPr>
      </p:pic>
      <p:pic>
        <p:nvPicPr>
          <p:cNvPr id="16" name="图片 15">
            <a:extLst>
              <a:ext uri="{FF2B5EF4-FFF2-40B4-BE49-F238E27FC236}">
                <a16:creationId xmlns:a16="http://schemas.microsoft.com/office/drawing/2014/main" id="{EC4BB23B-D8C0-49F4-B36B-BBB0AC1EF37C}"/>
              </a:ext>
            </a:extLst>
          </p:cNvPr>
          <p:cNvPicPr>
            <a:picLocks noChangeAspect="1"/>
          </p:cNvPicPr>
          <p:nvPr/>
        </p:nvPicPr>
        <p:blipFill>
          <a:blip r:embed="rId9"/>
          <a:stretch>
            <a:fillRect/>
          </a:stretch>
        </p:blipFill>
        <p:spPr>
          <a:xfrm>
            <a:off x="714749" y="3571156"/>
            <a:ext cx="1267977" cy="893820"/>
          </a:xfrm>
          <a:prstGeom prst="rect">
            <a:avLst/>
          </a:prstGeom>
        </p:spPr>
      </p:pic>
      <p:cxnSp>
        <p:nvCxnSpPr>
          <p:cNvPr id="17" name="直接连接符 14">
            <a:extLst>
              <a:ext uri="{FF2B5EF4-FFF2-40B4-BE49-F238E27FC236}">
                <a16:creationId xmlns:a16="http://schemas.microsoft.com/office/drawing/2014/main" id="{46F95C99-9396-4C17-AD7A-2D93E5A892E9}"/>
              </a:ext>
            </a:extLst>
          </p:cNvPr>
          <p:cNvCxnSpPr>
            <a:cxnSpLocks noChangeShapeType="1"/>
          </p:cNvCxnSpPr>
          <p:nvPr/>
        </p:nvCxnSpPr>
        <p:spPr bwMode="auto">
          <a:xfrm>
            <a:off x="586880" y="6399375"/>
            <a:ext cx="2535966" cy="0"/>
          </a:xfrm>
          <a:prstGeom prst="line">
            <a:avLst/>
          </a:prstGeom>
          <a:noFill/>
          <a:ln w="762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矩形: 圆角 17">
            <a:extLst>
              <a:ext uri="{FF2B5EF4-FFF2-40B4-BE49-F238E27FC236}">
                <a16:creationId xmlns:a16="http://schemas.microsoft.com/office/drawing/2014/main" id="{012449B0-63F2-4D3A-BAF8-9853910C1368}"/>
              </a:ext>
            </a:extLst>
          </p:cNvPr>
          <p:cNvSpPr/>
          <p:nvPr/>
        </p:nvSpPr>
        <p:spPr bwMode="auto">
          <a:xfrm>
            <a:off x="3902606" y="4963906"/>
            <a:ext cx="2006869" cy="108012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9" name="文本框 18">
            <a:extLst>
              <a:ext uri="{FF2B5EF4-FFF2-40B4-BE49-F238E27FC236}">
                <a16:creationId xmlns:a16="http://schemas.microsoft.com/office/drawing/2014/main" id="{E1181C08-3B7C-4CA8-B0EA-97B12F3E4569}"/>
              </a:ext>
            </a:extLst>
          </p:cNvPr>
          <p:cNvSpPr txBox="1"/>
          <p:nvPr/>
        </p:nvSpPr>
        <p:spPr>
          <a:xfrm>
            <a:off x="3937550" y="5106002"/>
            <a:ext cx="2006869" cy="769441"/>
          </a:xfrm>
          <a:prstGeom prst="rect">
            <a:avLst/>
          </a:prstGeom>
          <a:noFill/>
        </p:spPr>
        <p:txBody>
          <a:bodyPr wrap="square" rtlCol="0">
            <a:spAutoFit/>
          </a:bodyPr>
          <a:lstStyle/>
          <a:p>
            <a:pPr algn="ctr"/>
            <a:r>
              <a:rPr lang="en-US" altLang="zh-CN" sz="4400" dirty="0">
                <a:solidFill>
                  <a:schemeClr val="tx1"/>
                </a:solidFill>
              </a:rPr>
              <a:t>Flame</a:t>
            </a:r>
            <a:endParaRPr lang="zh-CN" altLang="en-US" sz="4400" dirty="0">
              <a:solidFill>
                <a:schemeClr val="tx1"/>
              </a:solidFill>
            </a:endParaRPr>
          </a:p>
        </p:txBody>
      </p:sp>
      <p:sp>
        <p:nvSpPr>
          <p:cNvPr id="20" name="箭头: 右 19">
            <a:extLst>
              <a:ext uri="{FF2B5EF4-FFF2-40B4-BE49-F238E27FC236}">
                <a16:creationId xmlns:a16="http://schemas.microsoft.com/office/drawing/2014/main" id="{F8F4576D-BC59-4237-8EBC-3B710C433DCC}"/>
              </a:ext>
            </a:extLst>
          </p:cNvPr>
          <p:cNvSpPr/>
          <p:nvPr/>
        </p:nvSpPr>
        <p:spPr bwMode="auto">
          <a:xfrm>
            <a:off x="3122846" y="5191915"/>
            <a:ext cx="552557" cy="635298"/>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21" name="直接连接符 20">
            <a:extLst>
              <a:ext uri="{FF2B5EF4-FFF2-40B4-BE49-F238E27FC236}">
                <a16:creationId xmlns:a16="http://schemas.microsoft.com/office/drawing/2014/main" id="{7EF20198-D0E3-495D-B921-6D24C2BE507C}"/>
              </a:ext>
            </a:extLst>
          </p:cNvPr>
          <p:cNvCxnSpPr>
            <a:cxnSpLocks/>
          </p:cNvCxnSpPr>
          <p:nvPr/>
        </p:nvCxnSpPr>
        <p:spPr bwMode="auto">
          <a:xfrm>
            <a:off x="1295242" y="4727523"/>
            <a:ext cx="0" cy="1671852"/>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文本框 21">
            <a:extLst>
              <a:ext uri="{FF2B5EF4-FFF2-40B4-BE49-F238E27FC236}">
                <a16:creationId xmlns:a16="http://schemas.microsoft.com/office/drawing/2014/main" id="{35E7C9CC-A1A8-4EC8-A345-09EE56255931}"/>
              </a:ext>
            </a:extLst>
          </p:cNvPr>
          <p:cNvSpPr txBox="1"/>
          <p:nvPr/>
        </p:nvSpPr>
        <p:spPr>
          <a:xfrm>
            <a:off x="1022286" y="6426679"/>
            <a:ext cx="432048" cy="677108"/>
          </a:xfrm>
          <a:prstGeom prst="rect">
            <a:avLst/>
          </a:prstGeom>
          <a:noFill/>
        </p:spPr>
        <p:txBody>
          <a:bodyPr wrap="square" rtlCol="0">
            <a:spAutoFit/>
          </a:bodyPr>
          <a:lstStyle/>
          <a:p>
            <a:r>
              <a:rPr lang="en-US" altLang="zh-CN" dirty="0"/>
              <a:t>0</a:t>
            </a:r>
            <a:endParaRPr lang="zh-CN" altLang="en-US" dirty="0"/>
          </a:p>
        </p:txBody>
      </p:sp>
      <p:sp>
        <p:nvSpPr>
          <p:cNvPr id="23" name="椭圆 22">
            <a:extLst>
              <a:ext uri="{FF2B5EF4-FFF2-40B4-BE49-F238E27FC236}">
                <a16:creationId xmlns:a16="http://schemas.microsoft.com/office/drawing/2014/main" id="{E4F7B8C8-570B-45C7-82FA-AAB132C5C7E9}"/>
              </a:ext>
            </a:extLst>
          </p:cNvPr>
          <p:cNvSpPr/>
          <p:nvPr/>
        </p:nvSpPr>
        <p:spPr bwMode="auto">
          <a:xfrm>
            <a:off x="1142551" y="4610208"/>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4" name="椭圆 23">
            <a:extLst>
              <a:ext uri="{FF2B5EF4-FFF2-40B4-BE49-F238E27FC236}">
                <a16:creationId xmlns:a16="http://schemas.microsoft.com/office/drawing/2014/main" id="{E658FD19-3ABF-43BC-8469-5492C36BA164}"/>
              </a:ext>
            </a:extLst>
          </p:cNvPr>
          <p:cNvSpPr/>
          <p:nvPr/>
        </p:nvSpPr>
        <p:spPr bwMode="auto">
          <a:xfrm>
            <a:off x="1455300" y="6239691"/>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5" name="椭圆 24">
            <a:extLst>
              <a:ext uri="{FF2B5EF4-FFF2-40B4-BE49-F238E27FC236}">
                <a16:creationId xmlns:a16="http://schemas.microsoft.com/office/drawing/2014/main" id="{D407545D-1CB2-4A46-992C-F10E6B5E4A04}"/>
              </a:ext>
            </a:extLst>
          </p:cNvPr>
          <p:cNvSpPr/>
          <p:nvPr/>
        </p:nvSpPr>
        <p:spPr bwMode="auto">
          <a:xfrm>
            <a:off x="1982726" y="6255362"/>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6" name="椭圆 25">
            <a:extLst>
              <a:ext uri="{FF2B5EF4-FFF2-40B4-BE49-F238E27FC236}">
                <a16:creationId xmlns:a16="http://schemas.microsoft.com/office/drawing/2014/main" id="{85EF1EE4-9EC3-4763-9BC6-D9E8055CFBE8}"/>
              </a:ext>
            </a:extLst>
          </p:cNvPr>
          <p:cNvSpPr/>
          <p:nvPr/>
        </p:nvSpPr>
        <p:spPr bwMode="auto">
          <a:xfrm>
            <a:off x="2502120" y="6250765"/>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7" name="椭圆 26">
            <a:extLst>
              <a:ext uri="{FF2B5EF4-FFF2-40B4-BE49-F238E27FC236}">
                <a16:creationId xmlns:a16="http://schemas.microsoft.com/office/drawing/2014/main" id="{7E6A89D8-F4F2-45C6-92B4-1F222F8F5538}"/>
              </a:ext>
            </a:extLst>
          </p:cNvPr>
          <p:cNvSpPr/>
          <p:nvPr/>
        </p:nvSpPr>
        <p:spPr bwMode="auto">
          <a:xfrm>
            <a:off x="827206" y="6250765"/>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8" name="文本框 27">
            <a:extLst>
              <a:ext uri="{FF2B5EF4-FFF2-40B4-BE49-F238E27FC236}">
                <a16:creationId xmlns:a16="http://schemas.microsoft.com/office/drawing/2014/main" id="{9FF2E513-7B2A-4332-98EF-3E306010A2EE}"/>
              </a:ext>
            </a:extLst>
          </p:cNvPr>
          <p:cNvSpPr txBox="1"/>
          <p:nvPr/>
        </p:nvSpPr>
        <p:spPr>
          <a:xfrm rot="16200000">
            <a:off x="5303748" y="5109914"/>
            <a:ext cx="2520280" cy="646331"/>
          </a:xfrm>
          <a:prstGeom prst="rect">
            <a:avLst/>
          </a:prstGeom>
          <a:noFill/>
        </p:spPr>
        <p:txBody>
          <a:bodyPr wrap="square" rtlCol="0">
            <a:spAutoFit/>
          </a:bodyPr>
          <a:lstStyle/>
          <a:p>
            <a:pPr algn="ctr"/>
            <a:r>
              <a:rPr lang="en-US" altLang="zh-CN" sz="3600" dirty="0"/>
              <a:t>Amplitude</a:t>
            </a:r>
            <a:endParaRPr lang="zh-CN" altLang="en-US" sz="3600" dirty="0"/>
          </a:p>
        </p:txBody>
      </p:sp>
      <p:sp>
        <p:nvSpPr>
          <p:cNvPr id="29" name="文本框 28">
            <a:extLst>
              <a:ext uri="{FF2B5EF4-FFF2-40B4-BE49-F238E27FC236}">
                <a16:creationId xmlns:a16="http://schemas.microsoft.com/office/drawing/2014/main" id="{C3DF9785-EEAB-46DE-85DE-CBD8419F9884}"/>
              </a:ext>
            </a:extLst>
          </p:cNvPr>
          <p:cNvSpPr txBox="1"/>
          <p:nvPr/>
        </p:nvSpPr>
        <p:spPr>
          <a:xfrm>
            <a:off x="16993407" y="5910779"/>
            <a:ext cx="4153994" cy="769441"/>
          </a:xfrm>
          <a:prstGeom prst="rect">
            <a:avLst/>
          </a:prstGeom>
          <a:noFill/>
        </p:spPr>
        <p:txBody>
          <a:bodyPr wrap="square" rtlCol="0">
            <a:spAutoFit/>
          </a:bodyPr>
          <a:lstStyle/>
          <a:p>
            <a:pPr algn="ctr"/>
            <a:r>
              <a:rPr lang="en-US" altLang="zh-CN" sz="4400" dirty="0"/>
              <a:t>Acoustic Solver</a:t>
            </a:r>
            <a:endParaRPr lang="zh-CN" altLang="en-US" sz="4400" dirty="0"/>
          </a:p>
        </p:txBody>
      </p:sp>
      <p:sp>
        <p:nvSpPr>
          <p:cNvPr id="30" name="文本框 29">
            <a:extLst>
              <a:ext uri="{FF2B5EF4-FFF2-40B4-BE49-F238E27FC236}">
                <a16:creationId xmlns:a16="http://schemas.microsoft.com/office/drawing/2014/main" id="{CCCCC138-591F-49DA-A7EE-36DD9BE5C0CB}"/>
              </a:ext>
            </a:extLst>
          </p:cNvPr>
          <p:cNvSpPr txBox="1"/>
          <p:nvPr/>
        </p:nvSpPr>
        <p:spPr>
          <a:xfrm>
            <a:off x="18443779" y="5042300"/>
            <a:ext cx="1214232" cy="923330"/>
          </a:xfrm>
          <a:prstGeom prst="rect">
            <a:avLst/>
          </a:prstGeom>
          <a:noFill/>
        </p:spPr>
        <p:txBody>
          <a:bodyPr wrap="square" rtlCol="0">
            <a:spAutoFit/>
          </a:bodyPr>
          <a:lstStyle/>
          <a:p>
            <a:pPr algn="ctr"/>
            <a:r>
              <a:rPr lang="en-US" altLang="zh-CN" sz="5400" dirty="0"/>
              <a:t>+</a:t>
            </a:r>
            <a:endParaRPr lang="zh-CN" altLang="en-US" sz="5400" dirty="0"/>
          </a:p>
        </p:txBody>
      </p:sp>
      <p:sp>
        <p:nvSpPr>
          <p:cNvPr id="31" name="文本框 30">
            <a:extLst>
              <a:ext uri="{FF2B5EF4-FFF2-40B4-BE49-F238E27FC236}">
                <a16:creationId xmlns:a16="http://schemas.microsoft.com/office/drawing/2014/main" id="{B828DDB9-EDB4-4DCA-B4CE-2FA0DCFE768E}"/>
              </a:ext>
            </a:extLst>
          </p:cNvPr>
          <p:cNvSpPr txBox="1"/>
          <p:nvPr/>
        </p:nvSpPr>
        <p:spPr>
          <a:xfrm>
            <a:off x="16996988" y="4336561"/>
            <a:ext cx="4107814" cy="769441"/>
          </a:xfrm>
          <a:prstGeom prst="rect">
            <a:avLst/>
          </a:prstGeom>
          <a:noFill/>
        </p:spPr>
        <p:txBody>
          <a:bodyPr wrap="square" rtlCol="0">
            <a:spAutoFit/>
          </a:bodyPr>
          <a:lstStyle/>
          <a:p>
            <a:pPr algn="ctr"/>
            <a:r>
              <a:rPr lang="en-US" altLang="zh-CN" sz="4400" dirty="0">
                <a:solidFill>
                  <a:srgbClr val="FF0000"/>
                </a:solidFill>
              </a:rPr>
              <a:t>Flame Model</a:t>
            </a:r>
            <a:endParaRPr lang="zh-CN" altLang="en-US" sz="4400" dirty="0">
              <a:solidFill>
                <a:srgbClr val="FF0000"/>
              </a:solidFill>
            </a:endParaRPr>
          </a:p>
        </p:txBody>
      </p:sp>
      <p:sp>
        <p:nvSpPr>
          <p:cNvPr id="32" name="箭头: 右 31">
            <a:extLst>
              <a:ext uri="{FF2B5EF4-FFF2-40B4-BE49-F238E27FC236}">
                <a16:creationId xmlns:a16="http://schemas.microsoft.com/office/drawing/2014/main" id="{DA60B05C-2835-4155-9FDD-5DCB4677254F}"/>
              </a:ext>
            </a:extLst>
          </p:cNvPr>
          <p:cNvSpPr/>
          <p:nvPr/>
        </p:nvSpPr>
        <p:spPr bwMode="auto">
          <a:xfrm>
            <a:off x="13317647" y="4294548"/>
            <a:ext cx="3389102" cy="612839"/>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3" name="矩形: 圆角 32">
            <a:extLst>
              <a:ext uri="{FF2B5EF4-FFF2-40B4-BE49-F238E27FC236}">
                <a16:creationId xmlns:a16="http://schemas.microsoft.com/office/drawing/2014/main" id="{EE8D5CB4-9BB0-4792-9164-BD3096BA467A}"/>
              </a:ext>
            </a:extLst>
          </p:cNvPr>
          <p:cNvSpPr/>
          <p:nvPr/>
        </p:nvSpPr>
        <p:spPr bwMode="auto">
          <a:xfrm>
            <a:off x="16976194" y="4151084"/>
            <a:ext cx="4114676" cy="2732065"/>
          </a:xfrm>
          <a:prstGeom prst="roundRect">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35" name="图片 34">
            <a:extLst>
              <a:ext uri="{FF2B5EF4-FFF2-40B4-BE49-F238E27FC236}">
                <a16:creationId xmlns:a16="http://schemas.microsoft.com/office/drawing/2014/main" id="{6CD0381C-8A8F-4B3B-A11F-450850F3997F}"/>
              </a:ext>
            </a:extLst>
          </p:cNvPr>
          <p:cNvPicPr>
            <a:picLocks noChangeAspect="1"/>
          </p:cNvPicPr>
          <p:nvPr/>
        </p:nvPicPr>
        <p:blipFill>
          <a:blip r:embed="rId10"/>
          <a:stretch>
            <a:fillRect/>
          </a:stretch>
        </p:blipFill>
        <p:spPr>
          <a:xfrm>
            <a:off x="13068528" y="5119245"/>
            <a:ext cx="3781997" cy="769441"/>
          </a:xfrm>
          <a:prstGeom prst="rect">
            <a:avLst/>
          </a:prstGeom>
        </p:spPr>
      </p:pic>
      <p:sp>
        <p:nvSpPr>
          <p:cNvPr id="39" name="箭头: 右 38">
            <a:extLst>
              <a:ext uri="{FF2B5EF4-FFF2-40B4-BE49-F238E27FC236}">
                <a16:creationId xmlns:a16="http://schemas.microsoft.com/office/drawing/2014/main" id="{B6F41B1F-0F3C-4CB2-BD53-225DB2DE2DDA}"/>
              </a:ext>
            </a:extLst>
          </p:cNvPr>
          <p:cNvSpPr/>
          <p:nvPr/>
        </p:nvSpPr>
        <p:spPr bwMode="auto">
          <a:xfrm rot="16200000">
            <a:off x="9781924" y="8839666"/>
            <a:ext cx="646330" cy="759497"/>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0" name="文本框 39">
            <a:extLst>
              <a:ext uri="{FF2B5EF4-FFF2-40B4-BE49-F238E27FC236}">
                <a16:creationId xmlns:a16="http://schemas.microsoft.com/office/drawing/2014/main" id="{FDE1062C-AAAB-441F-90C4-6FA512BD6244}"/>
              </a:ext>
            </a:extLst>
          </p:cNvPr>
          <p:cNvSpPr txBox="1"/>
          <p:nvPr/>
        </p:nvSpPr>
        <p:spPr>
          <a:xfrm>
            <a:off x="4627712" y="8865472"/>
            <a:ext cx="4972109" cy="707886"/>
          </a:xfrm>
          <a:prstGeom prst="rect">
            <a:avLst/>
          </a:prstGeom>
          <a:noFill/>
        </p:spPr>
        <p:txBody>
          <a:bodyPr wrap="square" rtlCol="0">
            <a:spAutoFit/>
          </a:bodyPr>
          <a:lstStyle/>
          <a:p>
            <a:r>
              <a:rPr lang="en-US" altLang="zh-CN" sz="4000" dirty="0"/>
              <a:t>System Identification</a:t>
            </a:r>
            <a:endParaRPr lang="zh-CN" altLang="en-US" sz="4000" dirty="0"/>
          </a:p>
        </p:txBody>
      </p:sp>
      <p:pic>
        <p:nvPicPr>
          <p:cNvPr id="12" name="图片 11">
            <a:extLst>
              <a:ext uri="{FF2B5EF4-FFF2-40B4-BE49-F238E27FC236}">
                <a16:creationId xmlns:a16="http://schemas.microsoft.com/office/drawing/2014/main" id="{860253EE-80DA-4BF5-904F-8D7DE1BDA696}"/>
              </a:ext>
            </a:extLst>
          </p:cNvPr>
          <p:cNvPicPr>
            <a:picLocks noChangeAspect="1"/>
          </p:cNvPicPr>
          <p:nvPr/>
        </p:nvPicPr>
        <p:blipFill>
          <a:blip r:embed="rId11"/>
          <a:stretch>
            <a:fillRect/>
          </a:stretch>
        </p:blipFill>
        <p:spPr>
          <a:xfrm>
            <a:off x="13268363" y="2697922"/>
            <a:ext cx="4114676" cy="1304395"/>
          </a:xfrm>
          <a:prstGeom prst="rect">
            <a:avLst/>
          </a:prstGeom>
        </p:spPr>
      </p:pic>
    </p:spTree>
    <p:extLst>
      <p:ext uri="{BB962C8B-B14F-4D97-AF65-F5344CB8AC3E}">
        <p14:creationId xmlns:p14="http://schemas.microsoft.com/office/powerpoint/2010/main" val="24396755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animBg="1"/>
      <p:bldP spid="22" grpId="0"/>
      <p:bldP spid="23" grpId="0" animBg="1"/>
      <p:bldP spid="24" grpId="0" animBg="1"/>
      <p:bldP spid="25" grpId="0" animBg="1"/>
      <p:bldP spid="26" grpId="0" animBg="1"/>
      <p:bldP spid="27" grpId="0" animBg="1"/>
      <p:bldP spid="29" grpId="0"/>
      <p:bldP spid="30" grpId="0"/>
      <p:bldP spid="31" grpId="0"/>
      <p:bldP spid="32" grpId="0" animBg="1"/>
      <p:bldP spid="33"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A52E-554F-4FA0-A7F1-5A0BD970856D}"/>
              </a:ext>
            </a:extLst>
          </p:cNvPr>
          <p:cNvSpPr>
            <a:spLocks noGrp="1"/>
          </p:cNvSpPr>
          <p:nvPr>
            <p:ph type="title"/>
          </p:nvPr>
        </p:nvSpPr>
        <p:spPr/>
        <p:txBody>
          <a:bodyPr/>
          <a:lstStyle/>
          <a:p>
            <a:r>
              <a:rPr lang="en-US" altLang="zh-CN" dirty="0"/>
              <a:t>Flame impulse response identification contains uncertainty, which will influence the growth rate prediction</a:t>
            </a:r>
            <a:endParaRPr lang="zh-CN" altLang="en-US" dirty="0"/>
          </a:p>
        </p:txBody>
      </p:sp>
      <p:sp>
        <p:nvSpPr>
          <p:cNvPr id="3" name="灯片编号占位符 2">
            <a:extLst>
              <a:ext uri="{FF2B5EF4-FFF2-40B4-BE49-F238E27FC236}">
                <a16:creationId xmlns:a16="http://schemas.microsoft.com/office/drawing/2014/main" id="{42D1021D-9DF8-44BC-8C8B-3A28E9C66490}"/>
              </a:ext>
            </a:extLst>
          </p:cNvPr>
          <p:cNvSpPr>
            <a:spLocks noGrp="1"/>
          </p:cNvSpPr>
          <p:nvPr>
            <p:ph type="sldNum" sz="quarter" idx="10"/>
          </p:nvPr>
        </p:nvSpPr>
        <p:spPr/>
        <p:txBody>
          <a:bodyPr/>
          <a:lstStyle/>
          <a:p>
            <a:pPr>
              <a:defRPr/>
            </a:pPr>
            <a:fld id="{4AFF8908-D0CE-40B7-B955-10009FBD9921}" type="slidenum">
              <a:rPr lang="en-US" altLang="zh-CN" smtClean="0"/>
              <a:pPr>
                <a:defRPr/>
              </a:pPr>
              <a:t>14</a:t>
            </a:fld>
            <a:endParaRPr lang="en-US" altLang="zh-CN" dirty="0"/>
          </a:p>
        </p:txBody>
      </p:sp>
      <p:sp>
        <p:nvSpPr>
          <p:cNvPr id="6" name="文本框 5">
            <a:extLst>
              <a:ext uri="{FF2B5EF4-FFF2-40B4-BE49-F238E27FC236}">
                <a16:creationId xmlns:a16="http://schemas.microsoft.com/office/drawing/2014/main" id="{CC911364-CF52-438D-802F-CF37BBC8A2CF}"/>
              </a:ext>
            </a:extLst>
          </p:cNvPr>
          <p:cNvSpPr txBox="1"/>
          <p:nvPr/>
        </p:nvSpPr>
        <p:spPr>
          <a:xfrm>
            <a:off x="8944194" y="7918094"/>
            <a:ext cx="1986450" cy="646331"/>
          </a:xfrm>
          <a:prstGeom prst="rect">
            <a:avLst/>
          </a:prstGeom>
          <a:noFill/>
        </p:spPr>
        <p:txBody>
          <a:bodyPr wrap="square" rtlCol="0">
            <a:spAutoFit/>
          </a:bodyPr>
          <a:lstStyle/>
          <a:p>
            <a:pPr algn="ctr"/>
            <a:r>
              <a:rPr lang="en-US" altLang="zh-CN" sz="3600" dirty="0"/>
              <a:t>Time</a:t>
            </a:r>
            <a:endParaRPr lang="zh-CN" altLang="en-US" sz="3600" dirty="0"/>
          </a:p>
        </p:txBody>
      </p:sp>
      <p:pic>
        <p:nvPicPr>
          <p:cNvPr id="7" name="图片 6">
            <a:extLst>
              <a:ext uri="{FF2B5EF4-FFF2-40B4-BE49-F238E27FC236}">
                <a16:creationId xmlns:a16="http://schemas.microsoft.com/office/drawing/2014/main" id="{5F890F74-1D02-48A0-B493-7711F0770428}"/>
              </a:ext>
            </a:extLst>
          </p:cNvPr>
          <p:cNvPicPr>
            <a:picLocks noChangeAspect="1"/>
          </p:cNvPicPr>
          <p:nvPr/>
        </p:nvPicPr>
        <p:blipFill>
          <a:blip r:embed="rId3"/>
          <a:stretch>
            <a:fillRect/>
          </a:stretch>
        </p:blipFill>
        <p:spPr>
          <a:xfrm>
            <a:off x="5839522" y="9799295"/>
            <a:ext cx="648472" cy="1227958"/>
          </a:xfrm>
          <a:prstGeom prst="rect">
            <a:avLst/>
          </a:prstGeom>
        </p:spPr>
      </p:pic>
      <p:pic>
        <p:nvPicPr>
          <p:cNvPr id="8" name="图片 7">
            <a:extLst>
              <a:ext uri="{FF2B5EF4-FFF2-40B4-BE49-F238E27FC236}">
                <a16:creationId xmlns:a16="http://schemas.microsoft.com/office/drawing/2014/main" id="{2330CA4E-F831-4C52-B71A-681DF18D3861}"/>
              </a:ext>
            </a:extLst>
          </p:cNvPr>
          <p:cNvPicPr>
            <a:picLocks noChangeAspect="1"/>
          </p:cNvPicPr>
          <p:nvPr/>
        </p:nvPicPr>
        <p:blipFill>
          <a:blip r:embed="rId4"/>
          <a:stretch>
            <a:fillRect/>
          </a:stretch>
        </p:blipFill>
        <p:spPr>
          <a:xfrm>
            <a:off x="5949373" y="11527487"/>
            <a:ext cx="538621" cy="1016266"/>
          </a:xfrm>
          <a:prstGeom prst="rect">
            <a:avLst/>
          </a:prstGeom>
        </p:spPr>
      </p:pic>
      <p:sp>
        <p:nvSpPr>
          <p:cNvPr id="9" name="左大括号 8">
            <a:extLst>
              <a:ext uri="{FF2B5EF4-FFF2-40B4-BE49-F238E27FC236}">
                <a16:creationId xmlns:a16="http://schemas.microsoft.com/office/drawing/2014/main" id="{0E9EA297-5D79-4227-B082-689C06AB3ADA}"/>
              </a:ext>
            </a:extLst>
          </p:cNvPr>
          <p:cNvSpPr/>
          <p:nvPr/>
        </p:nvSpPr>
        <p:spPr bwMode="auto">
          <a:xfrm>
            <a:off x="5297842" y="10330077"/>
            <a:ext cx="538621" cy="1873981"/>
          </a:xfrm>
          <a:prstGeom prst="leftBrace">
            <a:avLst>
              <a:gd name="adj1" fmla="val 69034"/>
              <a:gd name="adj2" fmla="val 50000"/>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0" name="图片 9">
            <a:extLst>
              <a:ext uri="{FF2B5EF4-FFF2-40B4-BE49-F238E27FC236}">
                <a16:creationId xmlns:a16="http://schemas.microsoft.com/office/drawing/2014/main" id="{3E6953A3-002A-4F8A-8516-87BC2A618974}"/>
              </a:ext>
            </a:extLst>
          </p:cNvPr>
          <p:cNvPicPr>
            <a:picLocks noChangeAspect="1"/>
          </p:cNvPicPr>
          <p:nvPr/>
        </p:nvPicPr>
        <p:blipFill rotWithShape="1">
          <a:blip r:embed="rId5"/>
          <a:srcRect l="12490" r="9180" b="16391"/>
          <a:stretch/>
        </p:blipFill>
        <p:spPr>
          <a:xfrm>
            <a:off x="6714250" y="11396973"/>
            <a:ext cx="6446339" cy="1146780"/>
          </a:xfrm>
          <a:prstGeom prst="rect">
            <a:avLst/>
          </a:prstGeom>
        </p:spPr>
      </p:pic>
      <p:pic>
        <p:nvPicPr>
          <p:cNvPr id="11" name="图片 10">
            <a:extLst>
              <a:ext uri="{FF2B5EF4-FFF2-40B4-BE49-F238E27FC236}">
                <a16:creationId xmlns:a16="http://schemas.microsoft.com/office/drawing/2014/main" id="{FBBB83C9-5D84-40E9-8A41-63DA8C2EB04D}"/>
              </a:ext>
            </a:extLst>
          </p:cNvPr>
          <p:cNvPicPr>
            <a:picLocks noChangeAspect="1"/>
          </p:cNvPicPr>
          <p:nvPr/>
        </p:nvPicPr>
        <p:blipFill rotWithShape="1">
          <a:blip r:embed="rId6"/>
          <a:srcRect l="12707" r="8961" b="15720"/>
          <a:stretch/>
        </p:blipFill>
        <p:spPr>
          <a:xfrm>
            <a:off x="6729520" y="9833927"/>
            <a:ext cx="6446339" cy="1155977"/>
          </a:xfrm>
          <a:prstGeom prst="rect">
            <a:avLst/>
          </a:prstGeom>
        </p:spPr>
      </p:pic>
      <p:sp>
        <p:nvSpPr>
          <p:cNvPr id="13" name="箭头: 右 12">
            <a:extLst>
              <a:ext uri="{FF2B5EF4-FFF2-40B4-BE49-F238E27FC236}">
                <a16:creationId xmlns:a16="http://schemas.microsoft.com/office/drawing/2014/main" id="{9689F8A1-F61D-4740-9C2C-7EC5DC9FCD41}"/>
              </a:ext>
            </a:extLst>
          </p:cNvPr>
          <p:cNvSpPr/>
          <p:nvPr/>
        </p:nvSpPr>
        <p:spPr bwMode="auto">
          <a:xfrm rot="5400000">
            <a:off x="18747238" y="7105249"/>
            <a:ext cx="646330" cy="759497"/>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4" name="文本框 13">
            <a:extLst>
              <a:ext uri="{FF2B5EF4-FFF2-40B4-BE49-F238E27FC236}">
                <a16:creationId xmlns:a16="http://schemas.microsoft.com/office/drawing/2014/main" id="{C22D91F2-9867-4930-83A5-1A9F6D5667F3}"/>
              </a:ext>
            </a:extLst>
          </p:cNvPr>
          <p:cNvSpPr txBox="1"/>
          <p:nvPr/>
        </p:nvSpPr>
        <p:spPr>
          <a:xfrm>
            <a:off x="7714217" y="2568040"/>
            <a:ext cx="4972109" cy="707886"/>
          </a:xfrm>
          <a:prstGeom prst="rect">
            <a:avLst/>
          </a:prstGeom>
          <a:noFill/>
        </p:spPr>
        <p:txBody>
          <a:bodyPr wrap="square" rtlCol="0">
            <a:spAutoFit/>
          </a:bodyPr>
          <a:lstStyle/>
          <a:p>
            <a:r>
              <a:rPr lang="en-US" altLang="zh-CN" sz="4000" dirty="0"/>
              <a:t>Impulse Response</a:t>
            </a:r>
            <a:endParaRPr lang="zh-CN" altLang="en-US" sz="4000" dirty="0"/>
          </a:p>
        </p:txBody>
      </p:sp>
      <p:pic>
        <p:nvPicPr>
          <p:cNvPr id="15" name="图片 14">
            <a:extLst>
              <a:ext uri="{FF2B5EF4-FFF2-40B4-BE49-F238E27FC236}">
                <a16:creationId xmlns:a16="http://schemas.microsoft.com/office/drawing/2014/main" id="{F283D987-30DC-4EF6-9E0E-9DDDB4506FB5}"/>
              </a:ext>
            </a:extLst>
          </p:cNvPr>
          <p:cNvPicPr>
            <a:picLocks noChangeAspect="1"/>
          </p:cNvPicPr>
          <p:nvPr/>
        </p:nvPicPr>
        <p:blipFill>
          <a:blip r:embed="rId7"/>
          <a:stretch>
            <a:fillRect/>
          </a:stretch>
        </p:blipFill>
        <p:spPr>
          <a:xfrm>
            <a:off x="2685593" y="6478447"/>
            <a:ext cx="713531" cy="735829"/>
          </a:xfrm>
          <a:prstGeom prst="rect">
            <a:avLst/>
          </a:prstGeom>
        </p:spPr>
      </p:pic>
      <p:pic>
        <p:nvPicPr>
          <p:cNvPr id="16" name="图片 15">
            <a:extLst>
              <a:ext uri="{FF2B5EF4-FFF2-40B4-BE49-F238E27FC236}">
                <a16:creationId xmlns:a16="http://schemas.microsoft.com/office/drawing/2014/main" id="{EC4BB23B-D8C0-49F4-B36B-BBB0AC1EF37C}"/>
              </a:ext>
            </a:extLst>
          </p:cNvPr>
          <p:cNvPicPr>
            <a:picLocks noChangeAspect="1"/>
          </p:cNvPicPr>
          <p:nvPr/>
        </p:nvPicPr>
        <p:blipFill>
          <a:blip r:embed="rId8"/>
          <a:stretch>
            <a:fillRect/>
          </a:stretch>
        </p:blipFill>
        <p:spPr>
          <a:xfrm>
            <a:off x="714749" y="3571156"/>
            <a:ext cx="1267977" cy="893820"/>
          </a:xfrm>
          <a:prstGeom prst="rect">
            <a:avLst/>
          </a:prstGeom>
        </p:spPr>
      </p:pic>
      <p:cxnSp>
        <p:nvCxnSpPr>
          <p:cNvPr id="17" name="直接连接符 14">
            <a:extLst>
              <a:ext uri="{FF2B5EF4-FFF2-40B4-BE49-F238E27FC236}">
                <a16:creationId xmlns:a16="http://schemas.microsoft.com/office/drawing/2014/main" id="{46F95C99-9396-4C17-AD7A-2D93E5A892E9}"/>
              </a:ext>
            </a:extLst>
          </p:cNvPr>
          <p:cNvCxnSpPr>
            <a:cxnSpLocks noChangeShapeType="1"/>
          </p:cNvCxnSpPr>
          <p:nvPr/>
        </p:nvCxnSpPr>
        <p:spPr bwMode="auto">
          <a:xfrm>
            <a:off x="586880" y="6399375"/>
            <a:ext cx="2535966" cy="0"/>
          </a:xfrm>
          <a:prstGeom prst="line">
            <a:avLst/>
          </a:prstGeom>
          <a:noFill/>
          <a:ln w="762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矩形: 圆角 17">
            <a:extLst>
              <a:ext uri="{FF2B5EF4-FFF2-40B4-BE49-F238E27FC236}">
                <a16:creationId xmlns:a16="http://schemas.microsoft.com/office/drawing/2014/main" id="{012449B0-63F2-4D3A-BAF8-9853910C1368}"/>
              </a:ext>
            </a:extLst>
          </p:cNvPr>
          <p:cNvSpPr/>
          <p:nvPr/>
        </p:nvSpPr>
        <p:spPr bwMode="auto">
          <a:xfrm>
            <a:off x="3902606" y="4963906"/>
            <a:ext cx="2006869" cy="108012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9" name="文本框 18">
            <a:extLst>
              <a:ext uri="{FF2B5EF4-FFF2-40B4-BE49-F238E27FC236}">
                <a16:creationId xmlns:a16="http://schemas.microsoft.com/office/drawing/2014/main" id="{E1181C08-3B7C-4CA8-B0EA-97B12F3E4569}"/>
              </a:ext>
            </a:extLst>
          </p:cNvPr>
          <p:cNvSpPr txBox="1"/>
          <p:nvPr/>
        </p:nvSpPr>
        <p:spPr>
          <a:xfrm>
            <a:off x="3937550" y="5106002"/>
            <a:ext cx="2006869" cy="769441"/>
          </a:xfrm>
          <a:prstGeom prst="rect">
            <a:avLst/>
          </a:prstGeom>
          <a:noFill/>
        </p:spPr>
        <p:txBody>
          <a:bodyPr wrap="square" rtlCol="0">
            <a:spAutoFit/>
          </a:bodyPr>
          <a:lstStyle/>
          <a:p>
            <a:pPr algn="ctr"/>
            <a:r>
              <a:rPr lang="en-US" altLang="zh-CN" sz="4400" dirty="0">
                <a:solidFill>
                  <a:schemeClr val="tx1"/>
                </a:solidFill>
              </a:rPr>
              <a:t>Flame</a:t>
            </a:r>
            <a:endParaRPr lang="zh-CN" altLang="en-US" sz="4400" dirty="0">
              <a:solidFill>
                <a:schemeClr val="tx1"/>
              </a:solidFill>
            </a:endParaRPr>
          </a:p>
        </p:txBody>
      </p:sp>
      <p:sp>
        <p:nvSpPr>
          <p:cNvPr id="20" name="箭头: 右 19">
            <a:extLst>
              <a:ext uri="{FF2B5EF4-FFF2-40B4-BE49-F238E27FC236}">
                <a16:creationId xmlns:a16="http://schemas.microsoft.com/office/drawing/2014/main" id="{F8F4576D-BC59-4237-8EBC-3B710C433DCC}"/>
              </a:ext>
            </a:extLst>
          </p:cNvPr>
          <p:cNvSpPr/>
          <p:nvPr/>
        </p:nvSpPr>
        <p:spPr bwMode="auto">
          <a:xfrm>
            <a:off x="3122846" y="5191915"/>
            <a:ext cx="552557" cy="635298"/>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21" name="直接连接符 20">
            <a:extLst>
              <a:ext uri="{FF2B5EF4-FFF2-40B4-BE49-F238E27FC236}">
                <a16:creationId xmlns:a16="http://schemas.microsoft.com/office/drawing/2014/main" id="{7EF20198-D0E3-495D-B921-6D24C2BE507C}"/>
              </a:ext>
            </a:extLst>
          </p:cNvPr>
          <p:cNvCxnSpPr>
            <a:cxnSpLocks/>
          </p:cNvCxnSpPr>
          <p:nvPr/>
        </p:nvCxnSpPr>
        <p:spPr bwMode="auto">
          <a:xfrm>
            <a:off x="1295242" y="4727523"/>
            <a:ext cx="0" cy="1671852"/>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文本框 21">
            <a:extLst>
              <a:ext uri="{FF2B5EF4-FFF2-40B4-BE49-F238E27FC236}">
                <a16:creationId xmlns:a16="http://schemas.microsoft.com/office/drawing/2014/main" id="{35E7C9CC-A1A8-4EC8-A345-09EE56255931}"/>
              </a:ext>
            </a:extLst>
          </p:cNvPr>
          <p:cNvSpPr txBox="1"/>
          <p:nvPr/>
        </p:nvSpPr>
        <p:spPr>
          <a:xfrm>
            <a:off x="1022286" y="6426679"/>
            <a:ext cx="432048" cy="677108"/>
          </a:xfrm>
          <a:prstGeom prst="rect">
            <a:avLst/>
          </a:prstGeom>
          <a:noFill/>
        </p:spPr>
        <p:txBody>
          <a:bodyPr wrap="square" rtlCol="0">
            <a:spAutoFit/>
          </a:bodyPr>
          <a:lstStyle/>
          <a:p>
            <a:r>
              <a:rPr lang="en-US" altLang="zh-CN" dirty="0"/>
              <a:t>0</a:t>
            </a:r>
            <a:endParaRPr lang="zh-CN" altLang="en-US" dirty="0"/>
          </a:p>
        </p:txBody>
      </p:sp>
      <p:sp>
        <p:nvSpPr>
          <p:cNvPr id="23" name="椭圆 22">
            <a:extLst>
              <a:ext uri="{FF2B5EF4-FFF2-40B4-BE49-F238E27FC236}">
                <a16:creationId xmlns:a16="http://schemas.microsoft.com/office/drawing/2014/main" id="{E4F7B8C8-570B-45C7-82FA-AAB132C5C7E9}"/>
              </a:ext>
            </a:extLst>
          </p:cNvPr>
          <p:cNvSpPr/>
          <p:nvPr/>
        </p:nvSpPr>
        <p:spPr bwMode="auto">
          <a:xfrm>
            <a:off x="1142551" y="4610208"/>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4" name="椭圆 23">
            <a:extLst>
              <a:ext uri="{FF2B5EF4-FFF2-40B4-BE49-F238E27FC236}">
                <a16:creationId xmlns:a16="http://schemas.microsoft.com/office/drawing/2014/main" id="{E658FD19-3ABF-43BC-8469-5492C36BA164}"/>
              </a:ext>
            </a:extLst>
          </p:cNvPr>
          <p:cNvSpPr/>
          <p:nvPr/>
        </p:nvSpPr>
        <p:spPr bwMode="auto">
          <a:xfrm>
            <a:off x="1455300" y="6239691"/>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5" name="椭圆 24">
            <a:extLst>
              <a:ext uri="{FF2B5EF4-FFF2-40B4-BE49-F238E27FC236}">
                <a16:creationId xmlns:a16="http://schemas.microsoft.com/office/drawing/2014/main" id="{D407545D-1CB2-4A46-992C-F10E6B5E4A04}"/>
              </a:ext>
            </a:extLst>
          </p:cNvPr>
          <p:cNvSpPr/>
          <p:nvPr/>
        </p:nvSpPr>
        <p:spPr bwMode="auto">
          <a:xfrm>
            <a:off x="1982726" y="6255362"/>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6" name="椭圆 25">
            <a:extLst>
              <a:ext uri="{FF2B5EF4-FFF2-40B4-BE49-F238E27FC236}">
                <a16:creationId xmlns:a16="http://schemas.microsoft.com/office/drawing/2014/main" id="{85EF1EE4-9EC3-4763-9BC6-D9E8055CFBE8}"/>
              </a:ext>
            </a:extLst>
          </p:cNvPr>
          <p:cNvSpPr/>
          <p:nvPr/>
        </p:nvSpPr>
        <p:spPr bwMode="auto">
          <a:xfrm>
            <a:off x="2502120" y="6250765"/>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7" name="椭圆 26">
            <a:extLst>
              <a:ext uri="{FF2B5EF4-FFF2-40B4-BE49-F238E27FC236}">
                <a16:creationId xmlns:a16="http://schemas.microsoft.com/office/drawing/2014/main" id="{7E6A89D8-F4F2-45C6-92B4-1F222F8F5538}"/>
              </a:ext>
            </a:extLst>
          </p:cNvPr>
          <p:cNvSpPr/>
          <p:nvPr/>
        </p:nvSpPr>
        <p:spPr bwMode="auto">
          <a:xfrm>
            <a:off x="827206" y="6250765"/>
            <a:ext cx="305381" cy="288026"/>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8" name="文本框 27">
            <a:extLst>
              <a:ext uri="{FF2B5EF4-FFF2-40B4-BE49-F238E27FC236}">
                <a16:creationId xmlns:a16="http://schemas.microsoft.com/office/drawing/2014/main" id="{9FF2E513-7B2A-4332-98EF-3E306010A2EE}"/>
              </a:ext>
            </a:extLst>
          </p:cNvPr>
          <p:cNvSpPr txBox="1"/>
          <p:nvPr/>
        </p:nvSpPr>
        <p:spPr>
          <a:xfrm rot="16200000">
            <a:off x="5303748" y="5109914"/>
            <a:ext cx="2520280" cy="646331"/>
          </a:xfrm>
          <a:prstGeom prst="rect">
            <a:avLst/>
          </a:prstGeom>
          <a:noFill/>
        </p:spPr>
        <p:txBody>
          <a:bodyPr wrap="square" rtlCol="0">
            <a:spAutoFit/>
          </a:bodyPr>
          <a:lstStyle/>
          <a:p>
            <a:pPr algn="ctr"/>
            <a:r>
              <a:rPr lang="en-US" altLang="zh-CN" sz="3600" dirty="0"/>
              <a:t>Amplitude</a:t>
            </a:r>
            <a:endParaRPr lang="zh-CN" altLang="en-US" sz="3600" dirty="0"/>
          </a:p>
        </p:txBody>
      </p:sp>
      <p:sp>
        <p:nvSpPr>
          <p:cNvPr id="29" name="文本框 28">
            <a:extLst>
              <a:ext uri="{FF2B5EF4-FFF2-40B4-BE49-F238E27FC236}">
                <a16:creationId xmlns:a16="http://schemas.microsoft.com/office/drawing/2014/main" id="{C3DF9785-EEAB-46DE-85DE-CBD8419F9884}"/>
              </a:ext>
            </a:extLst>
          </p:cNvPr>
          <p:cNvSpPr txBox="1"/>
          <p:nvPr/>
        </p:nvSpPr>
        <p:spPr>
          <a:xfrm>
            <a:off x="16993407" y="5910779"/>
            <a:ext cx="4153994" cy="769441"/>
          </a:xfrm>
          <a:prstGeom prst="rect">
            <a:avLst/>
          </a:prstGeom>
          <a:noFill/>
        </p:spPr>
        <p:txBody>
          <a:bodyPr wrap="square" rtlCol="0">
            <a:spAutoFit/>
          </a:bodyPr>
          <a:lstStyle/>
          <a:p>
            <a:pPr algn="ctr"/>
            <a:r>
              <a:rPr lang="en-US" altLang="zh-CN" sz="4400" dirty="0"/>
              <a:t>Acoustic Solver</a:t>
            </a:r>
            <a:endParaRPr lang="zh-CN" altLang="en-US" sz="4400" dirty="0"/>
          </a:p>
        </p:txBody>
      </p:sp>
      <p:sp>
        <p:nvSpPr>
          <p:cNvPr id="30" name="文本框 29">
            <a:extLst>
              <a:ext uri="{FF2B5EF4-FFF2-40B4-BE49-F238E27FC236}">
                <a16:creationId xmlns:a16="http://schemas.microsoft.com/office/drawing/2014/main" id="{CCCCC138-591F-49DA-A7EE-36DD9BE5C0CB}"/>
              </a:ext>
            </a:extLst>
          </p:cNvPr>
          <p:cNvSpPr txBox="1"/>
          <p:nvPr/>
        </p:nvSpPr>
        <p:spPr>
          <a:xfrm>
            <a:off x="18443779" y="5042300"/>
            <a:ext cx="1214232" cy="923330"/>
          </a:xfrm>
          <a:prstGeom prst="rect">
            <a:avLst/>
          </a:prstGeom>
          <a:noFill/>
        </p:spPr>
        <p:txBody>
          <a:bodyPr wrap="square" rtlCol="0">
            <a:spAutoFit/>
          </a:bodyPr>
          <a:lstStyle/>
          <a:p>
            <a:pPr algn="ctr"/>
            <a:r>
              <a:rPr lang="en-US" altLang="zh-CN" sz="5400" dirty="0"/>
              <a:t>+</a:t>
            </a:r>
            <a:endParaRPr lang="zh-CN" altLang="en-US" sz="5400" dirty="0"/>
          </a:p>
        </p:txBody>
      </p:sp>
      <p:sp>
        <p:nvSpPr>
          <p:cNvPr id="31" name="文本框 30">
            <a:extLst>
              <a:ext uri="{FF2B5EF4-FFF2-40B4-BE49-F238E27FC236}">
                <a16:creationId xmlns:a16="http://schemas.microsoft.com/office/drawing/2014/main" id="{B828DDB9-EDB4-4DCA-B4CE-2FA0DCFE768E}"/>
              </a:ext>
            </a:extLst>
          </p:cNvPr>
          <p:cNvSpPr txBox="1"/>
          <p:nvPr/>
        </p:nvSpPr>
        <p:spPr>
          <a:xfrm>
            <a:off x="16996988" y="4336561"/>
            <a:ext cx="4107814" cy="769441"/>
          </a:xfrm>
          <a:prstGeom prst="rect">
            <a:avLst/>
          </a:prstGeom>
          <a:noFill/>
        </p:spPr>
        <p:txBody>
          <a:bodyPr wrap="square" rtlCol="0">
            <a:spAutoFit/>
          </a:bodyPr>
          <a:lstStyle/>
          <a:p>
            <a:pPr algn="ctr"/>
            <a:r>
              <a:rPr lang="en-US" altLang="zh-CN" sz="4400" dirty="0">
                <a:solidFill>
                  <a:srgbClr val="FF0000"/>
                </a:solidFill>
              </a:rPr>
              <a:t>Flame Model</a:t>
            </a:r>
            <a:endParaRPr lang="zh-CN" altLang="en-US" sz="4400" dirty="0">
              <a:solidFill>
                <a:srgbClr val="FF0000"/>
              </a:solidFill>
            </a:endParaRPr>
          </a:p>
        </p:txBody>
      </p:sp>
      <p:sp>
        <p:nvSpPr>
          <p:cNvPr id="32" name="箭头: 右 31">
            <a:extLst>
              <a:ext uri="{FF2B5EF4-FFF2-40B4-BE49-F238E27FC236}">
                <a16:creationId xmlns:a16="http://schemas.microsoft.com/office/drawing/2014/main" id="{DA60B05C-2835-4155-9FDD-5DCB4677254F}"/>
              </a:ext>
            </a:extLst>
          </p:cNvPr>
          <p:cNvSpPr/>
          <p:nvPr/>
        </p:nvSpPr>
        <p:spPr bwMode="auto">
          <a:xfrm>
            <a:off x="13317647" y="4294548"/>
            <a:ext cx="3389102" cy="612839"/>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3" name="矩形: 圆角 32">
            <a:extLst>
              <a:ext uri="{FF2B5EF4-FFF2-40B4-BE49-F238E27FC236}">
                <a16:creationId xmlns:a16="http://schemas.microsoft.com/office/drawing/2014/main" id="{EE8D5CB4-9BB0-4792-9164-BD3096BA467A}"/>
              </a:ext>
            </a:extLst>
          </p:cNvPr>
          <p:cNvSpPr/>
          <p:nvPr/>
        </p:nvSpPr>
        <p:spPr bwMode="auto">
          <a:xfrm>
            <a:off x="16976194" y="4151084"/>
            <a:ext cx="4114676" cy="2732065"/>
          </a:xfrm>
          <a:prstGeom prst="roundRect">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47" name="图片 46">
            <a:extLst>
              <a:ext uri="{FF2B5EF4-FFF2-40B4-BE49-F238E27FC236}">
                <a16:creationId xmlns:a16="http://schemas.microsoft.com/office/drawing/2014/main" id="{3EFD33D4-3547-4E51-AC13-FBA2E1050BDD}"/>
              </a:ext>
            </a:extLst>
          </p:cNvPr>
          <p:cNvPicPr>
            <a:picLocks noChangeAspect="1"/>
          </p:cNvPicPr>
          <p:nvPr/>
        </p:nvPicPr>
        <p:blipFill rotWithShape="1">
          <a:blip r:embed="rId9"/>
          <a:srcRect l="6212" t="4056" b="5770"/>
          <a:stretch/>
        </p:blipFill>
        <p:spPr>
          <a:xfrm>
            <a:off x="15447701" y="7975358"/>
            <a:ext cx="5368242" cy="4189317"/>
          </a:xfrm>
          <a:prstGeom prst="rect">
            <a:avLst/>
          </a:prstGeom>
        </p:spPr>
      </p:pic>
      <p:pic>
        <p:nvPicPr>
          <p:cNvPr id="35" name="图片 34">
            <a:extLst>
              <a:ext uri="{FF2B5EF4-FFF2-40B4-BE49-F238E27FC236}">
                <a16:creationId xmlns:a16="http://schemas.microsoft.com/office/drawing/2014/main" id="{6CD0381C-8A8F-4B3B-A11F-450850F3997F}"/>
              </a:ext>
            </a:extLst>
          </p:cNvPr>
          <p:cNvPicPr>
            <a:picLocks noChangeAspect="1"/>
          </p:cNvPicPr>
          <p:nvPr/>
        </p:nvPicPr>
        <p:blipFill>
          <a:blip r:embed="rId10"/>
          <a:stretch>
            <a:fillRect/>
          </a:stretch>
        </p:blipFill>
        <p:spPr>
          <a:xfrm>
            <a:off x="13068528" y="5119245"/>
            <a:ext cx="3781997" cy="769441"/>
          </a:xfrm>
          <a:prstGeom prst="rect">
            <a:avLst/>
          </a:prstGeom>
        </p:spPr>
      </p:pic>
      <p:sp>
        <p:nvSpPr>
          <p:cNvPr id="39" name="箭头: 右 38">
            <a:extLst>
              <a:ext uri="{FF2B5EF4-FFF2-40B4-BE49-F238E27FC236}">
                <a16:creationId xmlns:a16="http://schemas.microsoft.com/office/drawing/2014/main" id="{B6F41B1F-0F3C-4CB2-BD53-225DB2DE2DDA}"/>
              </a:ext>
            </a:extLst>
          </p:cNvPr>
          <p:cNvSpPr/>
          <p:nvPr/>
        </p:nvSpPr>
        <p:spPr bwMode="auto">
          <a:xfrm rot="16200000">
            <a:off x="9781924" y="8839666"/>
            <a:ext cx="646330" cy="759497"/>
          </a:xfrm>
          <a:prstGeom prst="rightArrow">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0" name="文本框 39">
            <a:extLst>
              <a:ext uri="{FF2B5EF4-FFF2-40B4-BE49-F238E27FC236}">
                <a16:creationId xmlns:a16="http://schemas.microsoft.com/office/drawing/2014/main" id="{FDE1062C-AAAB-441F-90C4-6FA512BD6244}"/>
              </a:ext>
            </a:extLst>
          </p:cNvPr>
          <p:cNvSpPr txBox="1"/>
          <p:nvPr/>
        </p:nvSpPr>
        <p:spPr>
          <a:xfrm>
            <a:off x="4627712" y="8865472"/>
            <a:ext cx="4972109" cy="707886"/>
          </a:xfrm>
          <a:prstGeom prst="rect">
            <a:avLst/>
          </a:prstGeom>
          <a:noFill/>
        </p:spPr>
        <p:txBody>
          <a:bodyPr wrap="square" rtlCol="0">
            <a:spAutoFit/>
          </a:bodyPr>
          <a:lstStyle/>
          <a:p>
            <a:r>
              <a:rPr lang="en-US" altLang="zh-CN" sz="4000" dirty="0"/>
              <a:t>System Identification</a:t>
            </a:r>
            <a:endParaRPr lang="zh-CN" altLang="en-US" sz="4000" dirty="0"/>
          </a:p>
        </p:txBody>
      </p:sp>
      <p:sp>
        <p:nvSpPr>
          <p:cNvPr id="12" name="文本框 11">
            <a:extLst>
              <a:ext uri="{FF2B5EF4-FFF2-40B4-BE49-F238E27FC236}">
                <a16:creationId xmlns:a16="http://schemas.microsoft.com/office/drawing/2014/main" id="{23AF993D-26D9-49FD-A80F-E6F534DCBE89}"/>
              </a:ext>
            </a:extLst>
          </p:cNvPr>
          <p:cNvSpPr txBox="1"/>
          <p:nvPr/>
        </p:nvSpPr>
        <p:spPr>
          <a:xfrm>
            <a:off x="15578572" y="8188363"/>
            <a:ext cx="1312462" cy="707886"/>
          </a:xfrm>
          <a:prstGeom prst="rect">
            <a:avLst/>
          </a:prstGeom>
          <a:noFill/>
        </p:spPr>
        <p:txBody>
          <a:bodyPr wrap="square" rtlCol="0">
            <a:spAutoFit/>
          </a:bodyPr>
          <a:lstStyle/>
          <a:p>
            <a:r>
              <a:rPr lang="en-US" altLang="zh-CN" sz="4000" dirty="0"/>
              <a:t>PDF</a:t>
            </a:r>
            <a:endParaRPr lang="zh-CN" altLang="en-US" sz="4000" dirty="0"/>
          </a:p>
        </p:txBody>
      </p:sp>
      <p:sp>
        <p:nvSpPr>
          <p:cNvPr id="41" name="文本框 40">
            <a:extLst>
              <a:ext uri="{FF2B5EF4-FFF2-40B4-BE49-F238E27FC236}">
                <a16:creationId xmlns:a16="http://schemas.microsoft.com/office/drawing/2014/main" id="{E89338A4-1EA8-4B57-84EE-DE86F6447CA6}"/>
              </a:ext>
            </a:extLst>
          </p:cNvPr>
          <p:cNvSpPr txBox="1"/>
          <p:nvPr/>
        </p:nvSpPr>
        <p:spPr>
          <a:xfrm>
            <a:off x="16594183" y="12112799"/>
            <a:ext cx="3077376" cy="707886"/>
          </a:xfrm>
          <a:prstGeom prst="rect">
            <a:avLst/>
          </a:prstGeom>
          <a:noFill/>
        </p:spPr>
        <p:txBody>
          <a:bodyPr wrap="square" rtlCol="0">
            <a:spAutoFit/>
          </a:bodyPr>
          <a:lstStyle/>
          <a:p>
            <a:r>
              <a:rPr lang="en-US" altLang="zh-CN" sz="4000" dirty="0"/>
              <a:t>Growth Rate</a:t>
            </a:r>
            <a:endParaRPr lang="zh-CN" altLang="en-US" sz="4000" dirty="0"/>
          </a:p>
        </p:txBody>
      </p:sp>
      <p:sp>
        <p:nvSpPr>
          <p:cNvPr id="42" name="文本框 41">
            <a:extLst>
              <a:ext uri="{FF2B5EF4-FFF2-40B4-BE49-F238E27FC236}">
                <a16:creationId xmlns:a16="http://schemas.microsoft.com/office/drawing/2014/main" id="{29D5A031-B4E1-4A55-9286-C1F7664D20C3}"/>
              </a:ext>
            </a:extLst>
          </p:cNvPr>
          <p:cNvSpPr txBox="1"/>
          <p:nvPr/>
        </p:nvSpPr>
        <p:spPr>
          <a:xfrm rot="1284503">
            <a:off x="16598721" y="8010698"/>
            <a:ext cx="824673" cy="1107996"/>
          </a:xfrm>
          <a:prstGeom prst="rect">
            <a:avLst/>
          </a:prstGeom>
          <a:noFill/>
        </p:spPr>
        <p:txBody>
          <a:bodyPr wrap="square" rtlCol="0">
            <a:spAutoFit/>
          </a:bodyPr>
          <a:lstStyle/>
          <a:p>
            <a:r>
              <a:rPr lang="en-US" altLang="zh-CN" sz="6600" b="1" dirty="0">
                <a:solidFill>
                  <a:srgbClr val="FF0000"/>
                </a:solidFill>
              </a:rPr>
              <a:t>?</a:t>
            </a:r>
            <a:endParaRPr lang="zh-CN" altLang="en-US" sz="6600" b="1" dirty="0">
              <a:solidFill>
                <a:srgbClr val="FF0000"/>
              </a:solidFill>
            </a:endParaRPr>
          </a:p>
        </p:txBody>
      </p:sp>
      <p:pic>
        <p:nvPicPr>
          <p:cNvPr id="45" name="图片 44">
            <a:extLst>
              <a:ext uri="{FF2B5EF4-FFF2-40B4-BE49-F238E27FC236}">
                <a16:creationId xmlns:a16="http://schemas.microsoft.com/office/drawing/2014/main" id="{F2241090-00A9-4CA3-8A3F-5198488172A6}"/>
              </a:ext>
            </a:extLst>
          </p:cNvPr>
          <p:cNvPicPr>
            <a:picLocks noChangeAspect="1"/>
          </p:cNvPicPr>
          <p:nvPr/>
        </p:nvPicPr>
        <p:blipFill rotWithShape="1">
          <a:blip r:embed="rId11"/>
          <a:srcRect l="12323" t="5898" r="9167" b="11824"/>
          <a:stretch/>
        </p:blipFill>
        <p:spPr>
          <a:xfrm>
            <a:off x="6977672" y="3283124"/>
            <a:ext cx="5922576" cy="4654800"/>
          </a:xfrm>
          <a:prstGeom prst="rect">
            <a:avLst/>
          </a:prstGeom>
        </p:spPr>
      </p:pic>
      <p:pic>
        <p:nvPicPr>
          <p:cNvPr id="44" name="图片 43">
            <a:extLst>
              <a:ext uri="{FF2B5EF4-FFF2-40B4-BE49-F238E27FC236}">
                <a16:creationId xmlns:a16="http://schemas.microsoft.com/office/drawing/2014/main" id="{E501D959-2255-4098-8FF4-9C82F1BC095C}"/>
              </a:ext>
            </a:extLst>
          </p:cNvPr>
          <p:cNvPicPr>
            <a:picLocks noChangeAspect="1"/>
          </p:cNvPicPr>
          <p:nvPr/>
        </p:nvPicPr>
        <p:blipFill>
          <a:blip r:embed="rId12"/>
          <a:stretch>
            <a:fillRect/>
          </a:stretch>
        </p:blipFill>
        <p:spPr>
          <a:xfrm>
            <a:off x="13268363" y="2697922"/>
            <a:ext cx="4114676" cy="1304395"/>
          </a:xfrm>
          <a:prstGeom prst="rect">
            <a:avLst/>
          </a:prstGeom>
        </p:spPr>
      </p:pic>
    </p:spTree>
    <p:extLst>
      <p:ext uri="{BB962C8B-B14F-4D97-AF65-F5344CB8AC3E}">
        <p14:creationId xmlns:p14="http://schemas.microsoft.com/office/powerpoint/2010/main" val="2629007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a:extLst>
              <a:ext uri="{FF2B5EF4-FFF2-40B4-BE49-F238E27FC236}">
                <a16:creationId xmlns:a16="http://schemas.microsoft.com/office/drawing/2014/main" id="{3F535240-5905-4842-85AA-6047CADD8544}"/>
              </a:ext>
            </a:extLst>
          </p:cNvPr>
          <p:cNvPicPr>
            <a:picLocks noChangeAspect="1"/>
          </p:cNvPicPr>
          <p:nvPr/>
        </p:nvPicPr>
        <p:blipFill>
          <a:blip r:embed="rId3"/>
          <a:stretch>
            <a:fillRect/>
          </a:stretch>
        </p:blipFill>
        <p:spPr>
          <a:xfrm>
            <a:off x="19864832" y="7763122"/>
            <a:ext cx="832237" cy="512717"/>
          </a:xfrm>
          <a:prstGeom prst="rect">
            <a:avLst/>
          </a:prstGeom>
        </p:spPr>
      </p:pic>
      <p:pic>
        <p:nvPicPr>
          <p:cNvPr id="21" name="图片 20">
            <a:extLst>
              <a:ext uri="{FF2B5EF4-FFF2-40B4-BE49-F238E27FC236}">
                <a16:creationId xmlns:a16="http://schemas.microsoft.com/office/drawing/2014/main" id="{13CD5029-BE95-444B-BF37-8FEB9532207C}"/>
              </a:ext>
            </a:extLst>
          </p:cNvPr>
          <p:cNvPicPr>
            <a:picLocks noChangeAspect="1"/>
          </p:cNvPicPr>
          <p:nvPr/>
        </p:nvPicPr>
        <p:blipFill>
          <a:blip r:embed="rId4"/>
          <a:stretch>
            <a:fillRect/>
          </a:stretch>
        </p:blipFill>
        <p:spPr>
          <a:xfrm>
            <a:off x="19981061" y="8779817"/>
            <a:ext cx="832237" cy="675439"/>
          </a:xfrm>
          <a:prstGeom prst="rect">
            <a:avLst/>
          </a:prstGeom>
        </p:spPr>
      </p:pic>
      <p:sp>
        <p:nvSpPr>
          <p:cNvPr id="2" name="标题 1">
            <a:extLst>
              <a:ext uri="{FF2B5EF4-FFF2-40B4-BE49-F238E27FC236}">
                <a16:creationId xmlns:a16="http://schemas.microsoft.com/office/drawing/2014/main" id="{D83B437A-D5AA-4D13-9CA0-7AA65383CA47}"/>
              </a:ext>
            </a:extLst>
          </p:cNvPr>
          <p:cNvSpPr>
            <a:spLocks noGrp="1"/>
          </p:cNvSpPr>
          <p:nvPr>
            <p:ph type="title"/>
          </p:nvPr>
        </p:nvSpPr>
        <p:spPr/>
        <p:txBody>
          <a:bodyPr/>
          <a:lstStyle/>
          <a:p>
            <a:r>
              <a:rPr lang="en-US" altLang="zh-CN" dirty="0"/>
              <a:t>Results visualization: phasor plot of flame frequency response</a:t>
            </a:r>
            <a:endParaRPr lang="zh-CN" altLang="en-US" dirty="0"/>
          </a:p>
        </p:txBody>
      </p:sp>
      <p:sp>
        <p:nvSpPr>
          <p:cNvPr id="3" name="灯片编号占位符 2">
            <a:extLst>
              <a:ext uri="{FF2B5EF4-FFF2-40B4-BE49-F238E27FC236}">
                <a16:creationId xmlns:a16="http://schemas.microsoft.com/office/drawing/2014/main" id="{E884B1FE-927C-40E5-B298-8705BBD9B866}"/>
              </a:ext>
            </a:extLst>
          </p:cNvPr>
          <p:cNvSpPr>
            <a:spLocks noGrp="1"/>
          </p:cNvSpPr>
          <p:nvPr>
            <p:ph type="sldNum" sz="quarter" idx="10"/>
          </p:nvPr>
        </p:nvSpPr>
        <p:spPr/>
        <p:txBody>
          <a:bodyPr/>
          <a:lstStyle/>
          <a:p>
            <a:pPr>
              <a:defRPr/>
            </a:pPr>
            <a:fld id="{4AFF8908-D0CE-40B7-B955-10009FBD9921}" type="slidenum">
              <a:rPr lang="en-US" altLang="zh-CN" smtClean="0"/>
              <a:pPr>
                <a:defRPr/>
              </a:pPr>
              <a:t>15</a:t>
            </a:fld>
            <a:endParaRPr lang="en-US" altLang="zh-CN" dirty="0"/>
          </a:p>
        </p:txBody>
      </p:sp>
      <p:pic>
        <p:nvPicPr>
          <p:cNvPr id="9" name="图片 8">
            <a:extLst>
              <a:ext uri="{FF2B5EF4-FFF2-40B4-BE49-F238E27FC236}">
                <a16:creationId xmlns:a16="http://schemas.microsoft.com/office/drawing/2014/main" id="{CF8D949F-D09D-4B87-9F2A-5BFC0947D6B8}"/>
              </a:ext>
            </a:extLst>
          </p:cNvPr>
          <p:cNvPicPr>
            <a:picLocks noChangeAspect="1"/>
          </p:cNvPicPr>
          <p:nvPr/>
        </p:nvPicPr>
        <p:blipFill rotWithShape="1">
          <a:blip r:embed="rId5"/>
          <a:srcRect l="34041"/>
          <a:stretch/>
        </p:blipFill>
        <p:spPr>
          <a:xfrm>
            <a:off x="12828240" y="3197813"/>
            <a:ext cx="1674324" cy="984126"/>
          </a:xfrm>
          <a:prstGeom prst="rect">
            <a:avLst/>
          </a:prstGeom>
        </p:spPr>
      </p:pic>
      <p:cxnSp>
        <p:nvCxnSpPr>
          <p:cNvPr id="14" name="直接箭头连接符 13">
            <a:extLst>
              <a:ext uri="{FF2B5EF4-FFF2-40B4-BE49-F238E27FC236}">
                <a16:creationId xmlns:a16="http://schemas.microsoft.com/office/drawing/2014/main" id="{4DEF26D8-1956-49F3-A059-D682F3C1A3F1}"/>
              </a:ext>
            </a:extLst>
          </p:cNvPr>
          <p:cNvCxnSpPr/>
          <p:nvPr/>
        </p:nvCxnSpPr>
        <p:spPr bwMode="auto">
          <a:xfrm flipV="1">
            <a:off x="1287442" y="7174015"/>
            <a:ext cx="0" cy="360040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直接箭头连接符 15">
            <a:extLst>
              <a:ext uri="{FF2B5EF4-FFF2-40B4-BE49-F238E27FC236}">
                <a16:creationId xmlns:a16="http://schemas.microsoft.com/office/drawing/2014/main" id="{C27B8B6F-676E-477F-B161-3DD3CBC91A37}"/>
              </a:ext>
            </a:extLst>
          </p:cNvPr>
          <p:cNvCxnSpPr/>
          <p:nvPr/>
        </p:nvCxnSpPr>
        <p:spPr bwMode="auto">
          <a:xfrm>
            <a:off x="855394" y="10270359"/>
            <a:ext cx="5256584" cy="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接连接符 17">
            <a:extLst>
              <a:ext uri="{FF2B5EF4-FFF2-40B4-BE49-F238E27FC236}">
                <a16:creationId xmlns:a16="http://schemas.microsoft.com/office/drawing/2014/main" id="{A8ED4112-EADC-46D5-8A25-F6F07340E2DF}"/>
              </a:ext>
            </a:extLst>
          </p:cNvPr>
          <p:cNvCxnSpPr>
            <a:cxnSpLocks/>
          </p:cNvCxnSpPr>
          <p:nvPr/>
        </p:nvCxnSpPr>
        <p:spPr bwMode="auto">
          <a:xfrm flipV="1">
            <a:off x="3035152" y="8968267"/>
            <a:ext cx="0" cy="1296144"/>
          </a:xfrm>
          <a:prstGeom prst="line">
            <a:avLst/>
          </a:prstGeom>
          <a:solidFill>
            <a:schemeClr val="accent1"/>
          </a:solid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直接连接符 19">
            <a:extLst>
              <a:ext uri="{FF2B5EF4-FFF2-40B4-BE49-F238E27FC236}">
                <a16:creationId xmlns:a16="http://schemas.microsoft.com/office/drawing/2014/main" id="{939B2FD7-3982-43F2-8AA7-94AAF755FA55}"/>
              </a:ext>
            </a:extLst>
          </p:cNvPr>
          <p:cNvCxnSpPr>
            <a:cxnSpLocks/>
          </p:cNvCxnSpPr>
          <p:nvPr/>
        </p:nvCxnSpPr>
        <p:spPr bwMode="auto">
          <a:xfrm flipV="1">
            <a:off x="4743826" y="7894095"/>
            <a:ext cx="0" cy="2376264"/>
          </a:xfrm>
          <a:prstGeom prst="line">
            <a:avLst/>
          </a:prstGeom>
          <a:solidFill>
            <a:schemeClr val="accent1"/>
          </a:solid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椭圆 21">
            <a:extLst>
              <a:ext uri="{FF2B5EF4-FFF2-40B4-BE49-F238E27FC236}">
                <a16:creationId xmlns:a16="http://schemas.microsoft.com/office/drawing/2014/main" id="{25D1BF24-BBBF-4D91-9DA9-52C5F0B3A3DA}"/>
              </a:ext>
            </a:extLst>
          </p:cNvPr>
          <p:cNvSpPr/>
          <p:nvPr/>
        </p:nvSpPr>
        <p:spPr bwMode="auto">
          <a:xfrm>
            <a:off x="2877159" y="8823078"/>
            <a:ext cx="288029" cy="302272"/>
          </a:xfrm>
          <a:prstGeom prst="ellipse">
            <a:avLst/>
          </a:prstGeom>
          <a:solidFill>
            <a:schemeClr val="tx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3" name="椭圆 22">
            <a:extLst>
              <a:ext uri="{FF2B5EF4-FFF2-40B4-BE49-F238E27FC236}">
                <a16:creationId xmlns:a16="http://schemas.microsoft.com/office/drawing/2014/main" id="{99F5F0B4-0670-4AF9-986E-87EC33AD1528}"/>
              </a:ext>
            </a:extLst>
          </p:cNvPr>
          <p:cNvSpPr/>
          <p:nvPr/>
        </p:nvSpPr>
        <p:spPr bwMode="auto">
          <a:xfrm>
            <a:off x="4599811" y="7655949"/>
            <a:ext cx="288029" cy="302272"/>
          </a:xfrm>
          <a:prstGeom prst="ellipse">
            <a:avLst/>
          </a:prstGeom>
          <a:solidFill>
            <a:schemeClr val="tx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24" name="图片 23">
            <a:extLst>
              <a:ext uri="{FF2B5EF4-FFF2-40B4-BE49-F238E27FC236}">
                <a16:creationId xmlns:a16="http://schemas.microsoft.com/office/drawing/2014/main" id="{5001E7B8-6AA0-413B-B2E5-22237E392A20}"/>
              </a:ext>
            </a:extLst>
          </p:cNvPr>
          <p:cNvPicPr>
            <a:picLocks noChangeAspect="1"/>
          </p:cNvPicPr>
          <p:nvPr/>
        </p:nvPicPr>
        <p:blipFill rotWithShape="1">
          <a:blip r:embed="rId6"/>
          <a:srcRect l="18925"/>
          <a:stretch/>
        </p:blipFill>
        <p:spPr>
          <a:xfrm>
            <a:off x="3256037" y="8339936"/>
            <a:ext cx="859235" cy="966284"/>
          </a:xfrm>
          <a:prstGeom prst="rect">
            <a:avLst/>
          </a:prstGeom>
        </p:spPr>
      </p:pic>
      <p:pic>
        <p:nvPicPr>
          <p:cNvPr id="25" name="图片 24">
            <a:extLst>
              <a:ext uri="{FF2B5EF4-FFF2-40B4-BE49-F238E27FC236}">
                <a16:creationId xmlns:a16="http://schemas.microsoft.com/office/drawing/2014/main" id="{32C191BD-D6B9-436F-B4DE-DF57DCA3DE1B}"/>
              </a:ext>
            </a:extLst>
          </p:cNvPr>
          <p:cNvPicPr>
            <a:picLocks noChangeAspect="1"/>
          </p:cNvPicPr>
          <p:nvPr/>
        </p:nvPicPr>
        <p:blipFill rotWithShape="1">
          <a:blip r:embed="rId7"/>
          <a:srcRect l="14590"/>
          <a:stretch/>
        </p:blipFill>
        <p:spPr>
          <a:xfrm>
            <a:off x="4970381" y="7270954"/>
            <a:ext cx="781557" cy="944106"/>
          </a:xfrm>
          <a:prstGeom prst="rect">
            <a:avLst/>
          </a:prstGeom>
        </p:spPr>
      </p:pic>
      <p:sp>
        <p:nvSpPr>
          <p:cNvPr id="26" name="箭头: 下 25">
            <a:extLst>
              <a:ext uri="{FF2B5EF4-FFF2-40B4-BE49-F238E27FC236}">
                <a16:creationId xmlns:a16="http://schemas.microsoft.com/office/drawing/2014/main" id="{129D7858-0D67-4E3D-ACD8-812310C9CA9C}"/>
              </a:ext>
            </a:extLst>
          </p:cNvPr>
          <p:cNvSpPr/>
          <p:nvPr/>
        </p:nvSpPr>
        <p:spPr bwMode="auto">
          <a:xfrm rot="16200000">
            <a:off x="10064902" y="7417072"/>
            <a:ext cx="624700" cy="3738983"/>
          </a:xfrm>
          <a:prstGeom prst="downArrow">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27" name="图片 26">
            <a:extLst>
              <a:ext uri="{FF2B5EF4-FFF2-40B4-BE49-F238E27FC236}">
                <a16:creationId xmlns:a16="http://schemas.microsoft.com/office/drawing/2014/main" id="{64CC34D6-9631-486B-8F29-9F8DB2E1C10D}"/>
              </a:ext>
            </a:extLst>
          </p:cNvPr>
          <p:cNvPicPr>
            <a:picLocks noChangeAspect="1"/>
          </p:cNvPicPr>
          <p:nvPr/>
        </p:nvPicPr>
        <p:blipFill rotWithShape="1">
          <a:blip r:embed="rId8"/>
          <a:srcRect l="26544" r="15812"/>
          <a:stretch/>
        </p:blipFill>
        <p:spPr>
          <a:xfrm>
            <a:off x="7866016" y="7323861"/>
            <a:ext cx="5037452" cy="900100"/>
          </a:xfrm>
          <a:prstGeom prst="rect">
            <a:avLst/>
          </a:prstGeom>
        </p:spPr>
      </p:pic>
      <p:sp>
        <p:nvSpPr>
          <p:cNvPr id="28" name="文本框 27">
            <a:extLst>
              <a:ext uri="{FF2B5EF4-FFF2-40B4-BE49-F238E27FC236}">
                <a16:creationId xmlns:a16="http://schemas.microsoft.com/office/drawing/2014/main" id="{D9797FF8-40A3-4B2B-B268-AE91E7B15459}"/>
              </a:ext>
            </a:extLst>
          </p:cNvPr>
          <p:cNvSpPr txBox="1"/>
          <p:nvPr/>
        </p:nvSpPr>
        <p:spPr>
          <a:xfrm>
            <a:off x="4491799" y="10389694"/>
            <a:ext cx="1620179" cy="769441"/>
          </a:xfrm>
          <a:prstGeom prst="rect">
            <a:avLst/>
          </a:prstGeom>
          <a:noFill/>
        </p:spPr>
        <p:txBody>
          <a:bodyPr wrap="square" rtlCol="0">
            <a:spAutoFit/>
          </a:bodyPr>
          <a:lstStyle/>
          <a:p>
            <a:r>
              <a:rPr lang="en-US" altLang="zh-CN" sz="4400" dirty="0"/>
              <a:t>Time</a:t>
            </a:r>
          </a:p>
        </p:txBody>
      </p:sp>
      <p:sp>
        <p:nvSpPr>
          <p:cNvPr id="29" name="文本框 28">
            <a:extLst>
              <a:ext uri="{FF2B5EF4-FFF2-40B4-BE49-F238E27FC236}">
                <a16:creationId xmlns:a16="http://schemas.microsoft.com/office/drawing/2014/main" id="{803B1252-E608-479F-B59B-049375D8BB99}"/>
              </a:ext>
            </a:extLst>
          </p:cNvPr>
          <p:cNvSpPr txBox="1"/>
          <p:nvPr/>
        </p:nvSpPr>
        <p:spPr>
          <a:xfrm rot="16200000">
            <a:off x="-693330" y="7997610"/>
            <a:ext cx="2780913" cy="769442"/>
          </a:xfrm>
          <a:prstGeom prst="rect">
            <a:avLst/>
          </a:prstGeom>
          <a:noFill/>
        </p:spPr>
        <p:txBody>
          <a:bodyPr wrap="square" rtlCol="0">
            <a:spAutoFit/>
          </a:bodyPr>
          <a:lstStyle/>
          <a:p>
            <a:r>
              <a:rPr lang="en-US" altLang="zh-CN" sz="4400" dirty="0"/>
              <a:t>Amplitude</a:t>
            </a:r>
          </a:p>
        </p:txBody>
      </p:sp>
      <p:cxnSp>
        <p:nvCxnSpPr>
          <p:cNvPr id="30" name="直接箭头连接符 29">
            <a:extLst>
              <a:ext uri="{FF2B5EF4-FFF2-40B4-BE49-F238E27FC236}">
                <a16:creationId xmlns:a16="http://schemas.microsoft.com/office/drawing/2014/main" id="{9E37964B-E455-4A03-B7EA-5D5FA6032D2C}"/>
              </a:ext>
            </a:extLst>
          </p:cNvPr>
          <p:cNvCxnSpPr/>
          <p:nvPr/>
        </p:nvCxnSpPr>
        <p:spPr bwMode="auto">
          <a:xfrm flipV="1">
            <a:off x="18965217" y="6502674"/>
            <a:ext cx="0" cy="360040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直接箭头连接符 30">
            <a:extLst>
              <a:ext uri="{FF2B5EF4-FFF2-40B4-BE49-F238E27FC236}">
                <a16:creationId xmlns:a16="http://schemas.microsoft.com/office/drawing/2014/main" id="{59623DC8-32AB-4B54-A480-EB000EBE94A5}"/>
              </a:ext>
            </a:extLst>
          </p:cNvPr>
          <p:cNvCxnSpPr/>
          <p:nvPr/>
        </p:nvCxnSpPr>
        <p:spPr bwMode="auto">
          <a:xfrm>
            <a:off x="15292809" y="7446780"/>
            <a:ext cx="5256584" cy="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文本框 31">
            <a:extLst>
              <a:ext uri="{FF2B5EF4-FFF2-40B4-BE49-F238E27FC236}">
                <a16:creationId xmlns:a16="http://schemas.microsoft.com/office/drawing/2014/main" id="{6C03C800-1861-4878-AE35-15046D0675E1}"/>
              </a:ext>
            </a:extLst>
          </p:cNvPr>
          <p:cNvSpPr txBox="1"/>
          <p:nvPr/>
        </p:nvSpPr>
        <p:spPr>
          <a:xfrm>
            <a:off x="18962050" y="5731396"/>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33" name="文本框 32">
            <a:extLst>
              <a:ext uri="{FF2B5EF4-FFF2-40B4-BE49-F238E27FC236}">
                <a16:creationId xmlns:a16="http://schemas.microsoft.com/office/drawing/2014/main" id="{7CC51EE4-204B-4456-82E7-FEB26D6FE112}"/>
              </a:ext>
            </a:extLst>
          </p:cNvPr>
          <p:cNvSpPr txBox="1"/>
          <p:nvPr/>
        </p:nvSpPr>
        <p:spPr>
          <a:xfrm>
            <a:off x="20085821" y="6549751"/>
            <a:ext cx="927143" cy="769441"/>
          </a:xfrm>
          <a:prstGeom prst="rect">
            <a:avLst/>
          </a:prstGeom>
          <a:noFill/>
        </p:spPr>
        <p:txBody>
          <a:bodyPr wrap="square" rtlCol="0">
            <a:spAutoFit/>
          </a:bodyPr>
          <a:lstStyle/>
          <a:p>
            <a:r>
              <a:rPr lang="en-US" altLang="zh-CN" sz="4400" dirty="0"/>
              <a:t>Re</a:t>
            </a:r>
          </a:p>
        </p:txBody>
      </p:sp>
      <p:cxnSp>
        <p:nvCxnSpPr>
          <p:cNvPr id="34" name="直接连接符 33">
            <a:extLst>
              <a:ext uri="{FF2B5EF4-FFF2-40B4-BE49-F238E27FC236}">
                <a16:creationId xmlns:a16="http://schemas.microsoft.com/office/drawing/2014/main" id="{51D1B59A-C353-4588-8178-5F7C6D0CDDAA}"/>
              </a:ext>
            </a:extLst>
          </p:cNvPr>
          <p:cNvCxnSpPr>
            <a:cxnSpLocks/>
          </p:cNvCxnSpPr>
          <p:nvPr/>
        </p:nvCxnSpPr>
        <p:spPr bwMode="auto">
          <a:xfrm flipH="1" flipV="1">
            <a:off x="18965219" y="7446784"/>
            <a:ext cx="711082" cy="1703180"/>
          </a:xfrm>
          <a:prstGeom prst="line">
            <a:avLst/>
          </a:prstGeom>
          <a:solidFill>
            <a:schemeClr val="accent1"/>
          </a:solid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椭圆 49">
            <a:extLst>
              <a:ext uri="{FF2B5EF4-FFF2-40B4-BE49-F238E27FC236}">
                <a16:creationId xmlns:a16="http://schemas.microsoft.com/office/drawing/2014/main" id="{D3D7ECC3-E065-47E1-9CD8-3D134C38BEEE}"/>
              </a:ext>
            </a:extLst>
          </p:cNvPr>
          <p:cNvSpPr/>
          <p:nvPr/>
        </p:nvSpPr>
        <p:spPr bwMode="auto">
          <a:xfrm rot="20911592">
            <a:off x="15481850" y="9334538"/>
            <a:ext cx="288029" cy="302272"/>
          </a:xfrm>
          <a:prstGeom prst="ellipse">
            <a:avLst/>
          </a:prstGeom>
          <a:solidFill>
            <a:schemeClr val="tx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1" name="椭圆 50">
            <a:extLst>
              <a:ext uri="{FF2B5EF4-FFF2-40B4-BE49-F238E27FC236}">
                <a16:creationId xmlns:a16="http://schemas.microsoft.com/office/drawing/2014/main" id="{A406CBDB-68A2-42E6-BE35-F18E80EE03E2}"/>
              </a:ext>
            </a:extLst>
          </p:cNvPr>
          <p:cNvSpPr/>
          <p:nvPr/>
        </p:nvSpPr>
        <p:spPr bwMode="auto">
          <a:xfrm>
            <a:off x="19544795" y="9024726"/>
            <a:ext cx="288029" cy="302272"/>
          </a:xfrm>
          <a:prstGeom prst="ellipse">
            <a:avLst/>
          </a:prstGeom>
          <a:solidFill>
            <a:schemeClr val="tx1"/>
          </a:soli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53" name="直接连接符 52">
            <a:extLst>
              <a:ext uri="{FF2B5EF4-FFF2-40B4-BE49-F238E27FC236}">
                <a16:creationId xmlns:a16="http://schemas.microsoft.com/office/drawing/2014/main" id="{BB545702-7219-419D-A042-50D8EC204EC0}"/>
              </a:ext>
            </a:extLst>
          </p:cNvPr>
          <p:cNvCxnSpPr>
            <a:cxnSpLocks/>
          </p:cNvCxnSpPr>
          <p:nvPr/>
        </p:nvCxnSpPr>
        <p:spPr bwMode="auto">
          <a:xfrm>
            <a:off x="1287442" y="10054335"/>
            <a:ext cx="1719002" cy="0"/>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直接连接符 53">
            <a:extLst>
              <a:ext uri="{FF2B5EF4-FFF2-40B4-BE49-F238E27FC236}">
                <a16:creationId xmlns:a16="http://schemas.microsoft.com/office/drawing/2014/main" id="{952E8C0B-5893-42DD-A7ED-87DF8C0742F1}"/>
              </a:ext>
            </a:extLst>
          </p:cNvPr>
          <p:cNvCxnSpPr>
            <a:cxnSpLocks/>
          </p:cNvCxnSpPr>
          <p:nvPr/>
        </p:nvCxnSpPr>
        <p:spPr bwMode="auto">
          <a:xfrm>
            <a:off x="3006444" y="10054335"/>
            <a:ext cx="1665372" cy="1"/>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5" name="图片 54">
            <a:extLst>
              <a:ext uri="{FF2B5EF4-FFF2-40B4-BE49-F238E27FC236}">
                <a16:creationId xmlns:a16="http://schemas.microsoft.com/office/drawing/2014/main" id="{867F630F-0B23-47CA-B09A-C13C4CB5EF41}"/>
              </a:ext>
            </a:extLst>
          </p:cNvPr>
          <p:cNvPicPr>
            <a:picLocks noChangeAspect="1"/>
          </p:cNvPicPr>
          <p:nvPr/>
        </p:nvPicPr>
        <p:blipFill>
          <a:blip r:embed="rId9"/>
          <a:stretch>
            <a:fillRect/>
          </a:stretch>
        </p:blipFill>
        <p:spPr>
          <a:xfrm>
            <a:off x="1926489" y="9488700"/>
            <a:ext cx="600075" cy="495300"/>
          </a:xfrm>
          <a:prstGeom prst="rect">
            <a:avLst/>
          </a:prstGeom>
        </p:spPr>
      </p:pic>
      <p:sp>
        <p:nvSpPr>
          <p:cNvPr id="58" name="任意多边形: 形状 57">
            <a:extLst>
              <a:ext uri="{FF2B5EF4-FFF2-40B4-BE49-F238E27FC236}">
                <a16:creationId xmlns:a16="http://schemas.microsoft.com/office/drawing/2014/main" id="{3134E08F-FA9B-4F2E-9A56-1941EC6DC89E}"/>
              </a:ext>
            </a:extLst>
          </p:cNvPr>
          <p:cNvSpPr/>
          <p:nvPr/>
        </p:nvSpPr>
        <p:spPr bwMode="auto">
          <a:xfrm>
            <a:off x="19291799" y="7499461"/>
            <a:ext cx="602868" cy="675439"/>
          </a:xfrm>
          <a:custGeom>
            <a:avLst/>
            <a:gdLst>
              <a:gd name="connsiteX0" fmla="*/ 287866 w 297719"/>
              <a:gd name="connsiteY0" fmla="*/ 0 h 465666"/>
              <a:gd name="connsiteX1" fmla="*/ 262466 w 297719"/>
              <a:gd name="connsiteY1" fmla="*/ 287866 h 465666"/>
              <a:gd name="connsiteX2" fmla="*/ 0 w 297719"/>
              <a:gd name="connsiteY2" fmla="*/ 465666 h 465666"/>
            </a:gdLst>
            <a:ahLst/>
            <a:cxnLst>
              <a:cxn ang="0">
                <a:pos x="connsiteX0" y="connsiteY0"/>
              </a:cxn>
              <a:cxn ang="0">
                <a:pos x="connsiteX1" y="connsiteY1"/>
              </a:cxn>
              <a:cxn ang="0">
                <a:pos x="connsiteX2" y="connsiteY2"/>
              </a:cxn>
            </a:cxnLst>
            <a:rect l="l" t="t" r="r" b="b"/>
            <a:pathLst>
              <a:path w="297719" h="465666">
                <a:moveTo>
                  <a:pt x="287866" y="0"/>
                </a:moveTo>
                <a:cubicBezTo>
                  <a:pt x="299155" y="105127"/>
                  <a:pt x="310444" y="210255"/>
                  <a:pt x="262466" y="287866"/>
                </a:cubicBezTo>
                <a:cubicBezTo>
                  <a:pt x="214488" y="365477"/>
                  <a:pt x="107244" y="415571"/>
                  <a:pt x="0" y="465666"/>
                </a:cubicBezTo>
              </a:path>
            </a:pathLst>
          </a:custGeom>
          <a:noFill/>
          <a:ln w="5715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60" name="任意多边形: 形状 59">
            <a:extLst>
              <a:ext uri="{FF2B5EF4-FFF2-40B4-BE49-F238E27FC236}">
                <a16:creationId xmlns:a16="http://schemas.microsoft.com/office/drawing/2014/main" id="{071EC075-7371-40AB-86E6-2450B40E09C4}"/>
              </a:ext>
            </a:extLst>
          </p:cNvPr>
          <p:cNvSpPr/>
          <p:nvPr/>
        </p:nvSpPr>
        <p:spPr bwMode="auto">
          <a:xfrm>
            <a:off x="18489397" y="7471451"/>
            <a:ext cx="1048854" cy="472978"/>
          </a:xfrm>
          <a:custGeom>
            <a:avLst/>
            <a:gdLst>
              <a:gd name="connsiteX0" fmla="*/ 2107933 w 2107933"/>
              <a:gd name="connsiteY0" fmla="*/ 0 h 792661"/>
              <a:gd name="connsiteX1" fmla="*/ 1318661 w 2107933"/>
              <a:gd name="connsiteY1" fmla="*/ 779647 h 792661"/>
              <a:gd name="connsiteX2" fmla="*/ 0 w 2107933"/>
              <a:gd name="connsiteY2" fmla="*/ 413887 h 792661"/>
            </a:gdLst>
            <a:ahLst/>
            <a:cxnLst>
              <a:cxn ang="0">
                <a:pos x="connsiteX0" y="connsiteY0"/>
              </a:cxn>
              <a:cxn ang="0">
                <a:pos x="connsiteX1" y="connsiteY1"/>
              </a:cxn>
              <a:cxn ang="0">
                <a:pos x="connsiteX2" y="connsiteY2"/>
              </a:cxn>
            </a:cxnLst>
            <a:rect l="l" t="t" r="r" b="b"/>
            <a:pathLst>
              <a:path w="2107933" h="792661">
                <a:moveTo>
                  <a:pt x="2107933" y="0"/>
                </a:moveTo>
                <a:cubicBezTo>
                  <a:pt x="1888958" y="355333"/>
                  <a:pt x="1669983" y="710666"/>
                  <a:pt x="1318661" y="779647"/>
                </a:cubicBezTo>
                <a:cubicBezTo>
                  <a:pt x="967339" y="848628"/>
                  <a:pt x="483669" y="631257"/>
                  <a:pt x="0" y="413887"/>
                </a:cubicBezTo>
              </a:path>
            </a:pathLst>
          </a:custGeom>
          <a:noFill/>
          <a:ln w="5715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sym typeface="Liberation Sans Regular" charset="0"/>
            </a:endParaRPr>
          </a:p>
        </p:txBody>
      </p:sp>
      <p:cxnSp>
        <p:nvCxnSpPr>
          <p:cNvPr id="46" name="直接连接符 45">
            <a:extLst>
              <a:ext uri="{FF2B5EF4-FFF2-40B4-BE49-F238E27FC236}">
                <a16:creationId xmlns:a16="http://schemas.microsoft.com/office/drawing/2014/main" id="{19C75BCA-DF19-4E52-A54A-42A2A019DFC3}"/>
              </a:ext>
            </a:extLst>
          </p:cNvPr>
          <p:cNvCxnSpPr>
            <a:cxnSpLocks/>
          </p:cNvCxnSpPr>
          <p:nvPr/>
        </p:nvCxnSpPr>
        <p:spPr bwMode="auto">
          <a:xfrm flipV="1">
            <a:off x="16410981" y="7455683"/>
            <a:ext cx="2551069" cy="3715936"/>
          </a:xfrm>
          <a:prstGeom prst="line">
            <a:avLst/>
          </a:prstGeom>
          <a:solidFill>
            <a:schemeClr val="accent1"/>
          </a:solidFill>
          <a:ln w="101600" cap="flat" cmpd="sng" algn="ctr">
            <a:solidFill>
              <a:srgbClr val="000000"/>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接连接符 38">
            <a:extLst>
              <a:ext uri="{FF2B5EF4-FFF2-40B4-BE49-F238E27FC236}">
                <a16:creationId xmlns:a16="http://schemas.microsoft.com/office/drawing/2014/main" id="{95D9203A-EEC5-4CCD-9CD6-39DDCDBA58CA}"/>
              </a:ext>
            </a:extLst>
          </p:cNvPr>
          <p:cNvCxnSpPr>
            <a:cxnSpLocks/>
          </p:cNvCxnSpPr>
          <p:nvPr/>
        </p:nvCxnSpPr>
        <p:spPr bwMode="auto">
          <a:xfrm flipV="1">
            <a:off x="15625866" y="7446782"/>
            <a:ext cx="3339351" cy="2072901"/>
          </a:xfrm>
          <a:prstGeom prst="line">
            <a:avLst/>
          </a:prstGeom>
          <a:solidFill>
            <a:schemeClr val="accent1"/>
          </a:solid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2" name="文本框 61">
            <a:extLst>
              <a:ext uri="{FF2B5EF4-FFF2-40B4-BE49-F238E27FC236}">
                <a16:creationId xmlns:a16="http://schemas.microsoft.com/office/drawing/2014/main" id="{F27C3408-5311-449F-87BE-D771CE7BF0E5}"/>
              </a:ext>
            </a:extLst>
          </p:cNvPr>
          <p:cNvSpPr txBox="1"/>
          <p:nvPr/>
        </p:nvSpPr>
        <p:spPr>
          <a:xfrm>
            <a:off x="351338" y="5792492"/>
            <a:ext cx="3456381" cy="769441"/>
          </a:xfrm>
          <a:prstGeom prst="rect">
            <a:avLst/>
          </a:prstGeom>
          <a:noFill/>
        </p:spPr>
        <p:txBody>
          <a:bodyPr wrap="square" rtlCol="0">
            <a:spAutoFit/>
          </a:bodyPr>
          <a:lstStyle/>
          <a:p>
            <a:r>
              <a:rPr lang="en-US" altLang="zh-CN" sz="4400" dirty="0"/>
              <a:t>Example:</a:t>
            </a:r>
          </a:p>
        </p:txBody>
      </p:sp>
      <p:sp>
        <p:nvSpPr>
          <p:cNvPr id="63" name="矩形: 圆角 62">
            <a:extLst>
              <a:ext uri="{FF2B5EF4-FFF2-40B4-BE49-F238E27FC236}">
                <a16:creationId xmlns:a16="http://schemas.microsoft.com/office/drawing/2014/main" id="{7A3BD555-334A-49F9-9D02-ED5E82D093F4}"/>
              </a:ext>
            </a:extLst>
          </p:cNvPr>
          <p:cNvSpPr/>
          <p:nvPr/>
        </p:nvSpPr>
        <p:spPr bwMode="auto">
          <a:xfrm>
            <a:off x="6203503" y="7174014"/>
            <a:ext cx="8216207" cy="1264067"/>
          </a:xfrm>
          <a:prstGeom prst="roundRect">
            <a:avLst/>
          </a:prstGeom>
          <a:noFill/>
          <a:ln w="762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grpSp>
        <p:nvGrpSpPr>
          <p:cNvPr id="73" name="组合 72">
            <a:extLst>
              <a:ext uri="{FF2B5EF4-FFF2-40B4-BE49-F238E27FC236}">
                <a16:creationId xmlns:a16="http://schemas.microsoft.com/office/drawing/2014/main" id="{D2483674-C3D1-4F3D-AAF9-74785A506327}"/>
              </a:ext>
            </a:extLst>
          </p:cNvPr>
          <p:cNvGrpSpPr/>
          <p:nvPr/>
        </p:nvGrpSpPr>
        <p:grpSpPr>
          <a:xfrm>
            <a:off x="2839203" y="8631209"/>
            <a:ext cx="334482" cy="643311"/>
            <a:chOff x="8455270" y="10681039"/>
            <a:chExt cx="340522" cy="523216"/>
          </a:xfrm>
        </p:grpSpPr>
        <p:cxnSp>
          <p:nvCxnSpPr>
            <p:cNvPr id="68" name="直接连接符 67">
              <a:extLst>
                <a:ext uri="{FF2B5EF4-FFF2-40B4-BE49-F238E27FC236}">
                  <a16:creationId xmlns:a16="http://schemas.microsoft.com/office/drawing/2014/main" id="{5B480AB8-6CA2-4603-A303-27957CA367F0}"/>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直接连接符 69">
              <a:extLst>
                <a:ext uri="{FF2B5EF4-FFF2-40B4-BE49-F238E27FC236}">
                  <a16:creationId xmlns:a16="http://schemas.microsoft.com/office/drawing/2014/main" id="{0663A002-FC9C-4A64-8C92-C2C209B61913}"/>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直接连接符 71">
              <a:extLst>
                <a:ext uri="{FF2B5EF4-FFF2-40B4-BE49-F238E27FC236}">
                  <a16:creationId xmlns:a16="http://schemas.microsoft.com/office/drawing/2014/main" id="{26EDA240-5A77-4D21-A9A0-4FEF4EF2F237}"/>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74" name="组合 73">
            <a:extLst>
              <a:ext uri="{FF2B5EF4-FFF2-40B4-BE49-F238E27FC236}">
                <a16:creationId xmlns:a16="http://schemas.microsoft.com/office/drawing/2014/main" id="{CEA41C34-4E08-4003-BFA0-E1F82E60EC34}"/>
              </a:ext>
            </a:extLst>
          </p:cNvPr>
          <p:cNvGrpSpPr/>
          <p:nvPr/>
        </p:nvGrpSpPr>
        <p:grpSpPr>
          <a:xfrm>
            <a:off x="4574416" y="7565043"/>
            <a:ext cx="334482" cy="643311"/>
            <a:chOff x="8455270" y="10681039"/>
            <a:chExt cx="340522" cy="523216"/>
          </a:xfrm>
        </p:grpSpPr>
        <p:cxnSp>
          <p:nvCxnSpPr>
            <p:cNvPr id="75" name="直接连接符 74">
              <a:extLst>
                <a:ext uri="{FF2B5EF4-FFF2-40B4-BE49-F238E27FC236}">
                  <a16:creationId xmlns:a16="http://schemas.microsoft.com/office/drawing/2014/main" id="{445D9A8D-526F-4B5A-B3E3-8EBFA8F45D9D}"/>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6" name="直接连接符 75">
              <a:extLst>
                <a:ext uri="{FF2B5EF4-FFF2-40B4-BE49-F238E27FC236}">
                  <a16:creationId xmlns:a16="http://schemas.microsoft.com/office/drawing/2014/main" id="{06966FB7-F3A7-4E7A-ADED-CD8B6D2DC466}"/>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接连接符 76">
              <a:extLst>
                <a:ext uri="{FF2B5EF4-FFF2-40B4-BE49-F238E27FC236}">
                  <a16:creationId xmlns:a16="http://schemas.microsoft.com/office/drawing/2014/main" id="{021752C5-82D2-4E4E-879C-7C87033D392C}"/>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78" name="组合 77">
            <a:extLst>
              <a:ext uri="{FF2B5EF4-FFF2-40B4-BE49-F238E27FC236}">
                <a16:creationId xmlns:a16="http://schemas.microsoft.com/office/drawing/2014/main" id="{B920394D-6DEF-4E70-AE97-F275D1E9B9C2}"/>
              </a:ext>
            </a:extLst>
          </p:cNvPr>
          <p:cNvGrpSpPr/>
          <p:nvPr/>
        </p:nvGrpSpPr>
        <p:grpSpPr>
          <a:xfrm rot="3489100">
            <a:off x="15502500" y="9161242"/>
            <a:ext cx="334482" cy="643311"/>
            <a:chOff x="8455270" y="10681039"/>
            <a:chExt cx="340522" cy="523216"/>
          </a:xfrm>
        </p:grpSpPr>
        <p:cxnSp>
          <p:nvCxnSpPr>
            <p:cNvPr id="79" name="直接连接符 78">
              <a:extLst>
                <a:ext uri="{FF2B5EF4-FFF2-40B4-BE49-F238E27FC236}">
                  <a16:creationId xmlns:a16="http://schemas.microsoft.com/office/drawing/2014/main" id="{72A1841F-FF92-44F3-8FCE-F92CAE2866A4}"/>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直接连接符 79">
              <a:extLst>
                <a:ext uri="{FF2B5EF4-FFF2-40B4-BE49-F238E27FC236}">
                  <a16:creationId xmlns:a16="http://schemas.microsoft.com/office/drawing/2014/main" id="{45E4831A-BE70-411E-ABB0-D8760B36FE2E}"/>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接连接符 80">
              <a:extLst>
                <a:ext uri="{FF2B5EF4-FFF2-40B4-BE49-F238E27FC236}">
                  <a16:creationId xmlns:a16="http://schemas.microsoft.com/office/drawing/2014/main" id="{59B39882-A9F1-4FDC-AE22-F0CF093BA65E}"/>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2" name="组合 81">
            <a:extLst>
              <a:ext uri="{FF2B5EF4-FFF2-40B4-BE49-F238E27FC236}">
                <a16:creationId xmlns:a16="http://schemas.microsoft.com/office/drawing/2014/main" id="{0083E2CC-01C5-495B-B9FB-40121474505C}"/>
              </a:ext>
            </a:extLst>
          </p:cNvPr>
          <p:cNvGrpSpPr/>
          <p:nvPr/>
        </p:nvGrpSpPr>
        <p:grpSpPr>
          <a:xfrm rot="20296209">
            <a:off x="19521568" y="8852975"/>
            <a:ext cx="334482" cy="643311"/>
            <a:chOff x="8455270" y="10681039"/>
            <a:chExt cx="340522" cy="523216"/>
          </a:xfrm>
        </p:grpSpPr>
        <p:cxnSp>
          <p:nvCxnSpPr>
            <p:cNvPr id="83" name="直接连接符 82">
              <a:extLst>
                <a:ext uri="{FF2B5EF4-FFF2-40B4-BE49-F238E27FC236}">
                  <a16:creationId xmlns:a16="http://schemas.microsoft.com/office/drawing/2014/main" id="{D225207A-4313-4C68-B460-8B9468D2BB37}"/>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直接连接符 83">
              <a:extLst>
                <a:ext uri="{FF2B5EF4-FFF2-40B4-BE49-F238E27FC236}">
                  <a16:creationId xmlns:a16="http://schemas.microsoft.com/office/drawing/2014/main" id="{BFBC6117-7685-45BA-883F-BA5E6E755866}"/>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接连接符 84">
              <a:extLst>
                <a:ext uri="{FF2B5EF4-FFF2-40B4-BE49-F238E27FC236}">
                  <a16:creationId xmlns:a16="http://schemas.microsoft.com/office/drawing/2014/main" id="{A4A4B0E6-AC8C-4EE9-8968-0466D0E54F7E}"/>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6" name="组合 85">
            <a:extLst>
              <a:ext uri="{FF2B5EF4-FFF2-40B4-BE49-F238E27FC236}">
                <a16:creationId xmlns:a16="http://schemas.microsoft.com/office/drawing/2014/main" id="{EDF50023-D998-46A3-B462-647F1FEDCAA0}"/>
              </a:ext>
            </a:extLst>
          </p:cNvPr>
          <p:cNvGrpSpPr/>
          <p:nvPr/>
        </p:nvGrpSpPr>
        <p:grpSpPr>
          <a:xfrm rot="5400000">
            <a:off x="16327221" y="10905296"/>
            <a:ext cx="334482" cy="643311"/>
            <a:chOff x="8455270" y="10681039"/>
            <a:chExt cx="340522" cy="523216"/>
          </a:xfrm>
        </p:grpSpPr>
        <p:cxnSp>
          <p:nvCxnSpPr>
            <p:cNvPr id="87" name="直接连接符 86">
              <a:extLst>
                <a:ext uri="{FF2B5EF4-FFF2-40B4-BE49-F238E27FC236}">
                  <a16:creationId xmlns:a16="http://schemas.microsoft.com/office/drawing/2014/main" id="{6634B71F-5FBB-46FF-B4ED-026EF011F050}"/>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8" name="直接连接符 87">
              <a:extLst>
                <a:ext uri="{FF2B5EF4-FFF2-40B4-BE49-F238E27FC236}">
                  <a16:creationId xmlns:a16="http://schemas.microsoft.com/office/drawing/2014/main" id="{52FAAF8C-F57A-406C-ABC8-D14D851E941F}"/>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直接连接符 88">
              <a:extLst>
                <a:ext uri="{FF2B5EF4-FFF2-40B4-BE49-F238E27FC236}">
                  <a16:creationId xmlns:a16="http://schemas.microsoft.com/office/drawing/2014/main" id="{CC8AF8BE-700D-47A3-AD4F-6B56F72A8DB9}"/>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90" name="组合 89">
            <a:extLst>
              <a:ext uri="{FF2B5EF4-FFF2-40B4-BE49-F238E27FC236}">
                <a16:creationId xmlns:a16="http://schemas.microsoft.com/office/drawing/2014/main" id="{7275D836-ADE0-4414-8751-A9A5A8B5DCDB}"/>
              </a:ext>
            </a:extLst>
          </p:cNvPr>
          <p:cNvGrpSpPr/>
          <p:nvPr/>
        </p:nvGrpSpPr>
        <p:grpSpPr>
          <a:xfrm>
            <a:off x="16251332" y="10796469"/>
            <a:ext cx="334482" cy="643311"/>
            <a:chOff x="8455270" y="10681039"/>
            <a:chExt cx="340522" cy="523216"/>
          </a:xfrm>
        </p:grpSpPr>
        <p:cxnSp>
          <p:nvCxnSpPr>
            <p:cNvPr id="91" name="直接连接符 90">
              <a:extLst>
                <a:ext uri="{FF2B5EF4-FFF2-40B4-BE49-F238E27FC236}">
                  <a16:creationId xmlns:a16="http://schemas.microsoft.com/office/drawing/2014/main" id="{C0C0E0EE-1744-4674-9B8F-81ABE46E6561}"/>
                </a:ext>
              </a:extLst>
            </p:cNvPr>
            <p:cNvCxnSpPr/>
            <p:nvPr/>
          </p:nvCxnSpPr>
          <p:spPr bwMode="auto">
            <a:xfrm>
              <a:off x="8455270" y="10681039"/>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2" name="直接连接符 91">
              <a:extLst>
                <a:ext uri="{FF2B5EF4-FFF2-40B4-BE49-F238E27FC236}">
                  <a16:creationId xmlns:a16="http://schemas.microsoft.com/office/drawing/2014/main" id="{F21EE5A1-CC82-4428-AA7D-62FC5A83D1A2}"/>
                </a:ext>
              </a:extLst>
            </p:cNvPr>
            <p:cNvCxnSpPr/>
            <p:nvPr/>
          </p:nvCxnSpPr>
          <p:spPr bwMode="auto">
            <a:xfrm>
              <a:off x="8455270" y="11204255"/>
              <a:ext cx="340522" cy="0"/>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直接连接符 92">
              <a:extLst>
                <a:ext uri="{FF2B5EF4-FFF2-40B4-BE49-F238E27FC236}">
                  <a16:creationId xmlns:a16="http://schemas.microsoft.com/office/drawing/2014/main" id="{C06BD570-03A7-4FAA-929E-2C7854051663}"/>
                </a:ext>
              </a:extLst>
            </p:cNvPr>
            <p:cNvCxnSpPr/>
            <p:nvPr/>
          </p:nvCxnSpPr>
          <p:spPr bwMode="auto">
            <a:xfrm>
              <a:off x="8625531" y="10681039"/>
              <a:ext cx="0" cy="523216"/>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95" name="图片 94">
            <a:extLst>
              <a:ext uri="{FF2B5EF4-FFF2-40B4-BE49-F238E27FC236}">
                <a16:creationId xmlns:a16="http://schemas.microsoft.com/office/drawing/2014/main" id="{1C26D5DD-2A8A-4830-8BB5-08C2444478BE}"/>
              </a:ext>
            </a:extLst>
          </p:cNvPr>
          <p:cNvPicPr>
            <a:picLocks noChangeAspect="1"/>
          </p:cNvPicPr>
          <p:nvPr/>
        </p:nvPicPr>
        <p:blipFill rotWithShape="1">
          <a:blip r:embed="rId10"/>
          <a:srcRect l="39279"/>
          <a:stretch/>
        </p:blipFill>
        <p:spPr>
          <a:xfrm>
            <a:off x="8579768" y="2742346"/>
            <a:ext cx="3884956" cy="1929752"/>
          </a:xfrm>
          <a:prstGeom prst="rect">
            <a:avLst/>
          </a:prstGeom>
        </p:spPr>
      </p:pic>
      <p:sp>
        <p:nvSpPr>
          <p:cNvPr id="71" name="矩形: 圆角 70">
            <a:extLst>
              <a:ext uri="{FF2B5EF4-FFF2-40B4-BE49-F238E27FC236}">
                <a16:creationId xmlns:a16="http://schemas.microsoft.com/office/drawing/2014/main" id="{AF42D7E2-F56F-4869-A966-AEFA3061B2C1}"/>
              </a:ext>
            </a:extLst>
          </p:cNvPr>
          <p:cNvSpPr/>
          <p:nvPr/>
        </p:nvSpPr>
        <p:spPr bwMode="auto">
          <a:xfrm>
            <a:off x="2257302" y="2707060"/>
            <a:ext cx="3213379" cy="2024502"/>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98" name="文本框 97">
            <a:extLst>
              <a:ext uri="{FF2B5EF4-FFF2-40B4-BE49-F238E27FC236}">
                <a16:creationId xmlns:a16="http://schemas.microsoft.com/office/drawing/2014/main" id="{B75C4307-C783-402F-9AE0-7E7B88800C54}"/>
              </a:ext>
            </a:extLst>
          </p:cNvPr>
          <p:cNvSpPr txBox="1"/>
          <p:nvPr/>
        </p:nvSpPr>
        <p:spPr>
          <a:xfrm>
            <a:off x="2171056" y="3009224"/>
            <a:ext cx="3456381" cy="1446550"/>
          </a:xfrm>
          <a:prstGeom prst="rect">
            <a:avLst/>
          </a:prstGeom>
          <a:noFill/>
        </p:spPr>
        <p:txBody>
          <a:bodyPr wrap="square" rtlCol="0">
            <a:spAutoFit/>
          </a:bodyPr>
          <a:lstStyle/>
          <a:p>
            <a:pPr algn="ctr"/>
            <a:r>
              <a:rPr lang="en-US" altLang="zh-CN" sz="4400" dirty="0"/>
              <a:t>Frequency</a:t>
            </a:r>
          </a:p>
          <a:p>
            <a:pPr algn="ctr"/>
            <a:r>
              <a:rPr lang="en-US" altLang="zh-CN" sz="4400" dirty="0"/>
              <a:t>Response</a:t>
            </a:r>
          </a:p>
        </p:txBody>
      </p:sp>
      <p:sp>
        <p:nvSpPr>
          <p:cNvPr id="99" name="矩形: 圆角 98">
            <a:extLst>
              <a:ext uri="{FF2B5EF4-FFF2-40B4-BE49-F238E27FC236}">
                <a16:creationId xmlns:a16="http://schemas.microsoft.com/office/drawing/2014/main" id="{4E3160DF-07EF-4302-BAED-FBB033FF2828}"/>
              </a:ext>
            </a:extLst>
          </p:cNvPr>
          <p:cNvSpPr/>
          <p:nvPr/>
        </p:nvSpPr>
        <p:spPr bwMode="auto">
          <a:xfrm>
            <a:off x="15434769" y="2736077"/>
            <a:ext cx="3213379" cy="2024502"/>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00" name="文本框 99">
            <a:extLst>
              <a:ext uri="{FF2B5EF4-FFF2-40B4-BE49-F238E27FC236}">
                <a16:creationId xmlns:a16="http://schemas.microsoft.com/office/drawing/2014/main" id="{6CD09911-26B0-4D25-9008-948AB4BFDFF7}"/>
              </a:ext>
            </a:extLst>
          </p:cNvPr>
          <p:cNvSpPr txBox="1"/>
          <p:nvPr/>
        </p:nvSpPr>
        <p:spPr>
          <a:xfrm>
            <a:off x="15348523" y="3038241"/>
            <a:ext cx="3456381" cy="1446550"/>
          </a:xfrm>
          <a:prstGeom prst="rect">
            <a:avLst/>
          </a:prstGeom>
          <a:noFill/>
        </p:spPr>
        <p:txBody>
          <a:bodyPr wrap="square" rtlCol="0">
            <a:spAutoFit/>
          </a:bodyPr>
          <a:lstStyle/>
          <a:p>
            <a:pPr algn="ctr"/>
            <a:r>
              <a:rPr lang="en-US" altLang="zh-CN" sz="4400" dirty="0"/>
              <a:t>Impulse</a:t>
            </a:r>
          </a:p>
          <a:p>
            <a:pPr algn="ctr"/>
            <a:r>
              <a:rPr lang="en-US" altLang="zh-CN" sz="4400" dirty="0"/>
              <a:t>Response</a:t>
            </a:r>
          </a:p>
        </p:txBody>
      </p:sp>
      <p:sp>
        <p:nvSpPr>
          <p:cNvPr id="101" name="任意多边形: 形状 100">
            <a:extLst>
              <a:ext uri="{FF2B5EF4-FFF2-40B4-BE49-F238E27FC236}">
                <a16:creationId xmlns:a16="http://schemas.microsoft.com/office/drawing/2014/main" id="{738F9854-FDDC-43D0-AE0B-80607F536F77}"/>
              </a:ext>
            </a:extLst>
          </p:cNvPr>
          <p:cNvSpPr/>
          <p:nvPr/>
        </p:nvSpPr>
        <p:spPr bwMode="auto">
          <a:xfrm rot="10800000">
            <a:off x="5827554" y="4396059"/>
            <a:ext cx="9099395" cy="984123"/>
          </a:xfrm>
          <a:custGeom>
            <a:avLst/>
            <a:gdLst>
              <a:gd name="connsiteX0" fmla="*/ 0 w 9099395"/>
              <a:gd name="connsiteY0" fmla="*/ 669103 h 691405"/>
              <a:gd name="connsiteX1" fmla="*/ 4371278 w 9099395"/>
              <a:gd name="connsiteY1" fmla="*/ 30 h 691405"/>
              <a:gd name="connsiteX2" fmla="*/ 9099395 w 9099395"/>
              <a:gd name="connsiteY2" fmla="*/ 691405 h 691405"/>
            </a:gdLst>
            <a:ahLst/>
            <a:cxnLst>
              <a:cxn ang="0">
                <a:pos x="connsiteX0" y="connsiteY0"/>
              </a:cxn>
              <a:cxn ang="0">
                <a:pos x="connsiteX1" y="connsiteY1"/>
              </a:cxn>
              <a:cxn ang="0">
                <a:pos x="connsiteX2" y="connsiteY2"/>
              </a:cxn>
            </a:cxnLst>
            <a:rect l="l" t="t" r="r" b="b"/>
            <a:pathLst>
              <a:path w="9099395" h="691405">
                <a:moveTo>
                  <a:pt x="0" y="669103"/>
                </a:moveTo>
                <a:cubicBezTo>
                  <a:pt x="1427356" y="332708"/>
                  <a:pt x="2854712" y="-3687"/>
                  <a:pt x="4371278" y="30"/>
                </a:cubicBezTo>
                <a:cubicBezTo>
                  <a:pt x="5887844" y="3747"/>
                  <a:pt x="7493619" y="347576"/>
                  <a:pt x="9099395" y="691405"/>
                </a:cubicBezTo>
              </a:path>
            </a:pathLst>
          </a:custGeom>
          <a:no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endParaRPr lang="zh-CN" altLang="en-US">
              <a:latin typeface="Liberation Sans Regular" charset="0"/>
              <a:ea typeface="PingFang SC Regular" charset="0"/>
              <a:sym typeface="Liberation Sans Regular" charset="0"/>
            </a:endParaRPr>
          </a:p>
        </p:txBody>
      </p:sp>
      <p:sp>
        <p:nvSpPr>
          <p:cNvPr id="102" name="任意多边形: 形状 101">
            <a:extLst>
              <a:ext uri="{FF2B5EF4-FFF2-40B4-BE49-F238E27FC236}">
                <a16:creationId xmlns:a16="http://schemas.microsoft.com/office/drawing/2014/main" id="{00FB7B2B-3C26-4D72-B638-A60B55FD75FD}"/>
              </a:ext>
            </a:extLst>
          </p:cNvPr>
          <p:cNvSpPr/>
          <p:nvPr/>
        </p:nvSpPr>
        <p:spPr bwMode="auto">
          <a:xfrm>
            <a:off x="5915646" y="2098417"/>
            <a:ext cx="9099395" cy="984123"/>
          </a:xfrm>
          <a:custGeom>
            <a:avLst/>
            <a:gdLst>
              <a:gd name="connsiteX0" fmla="*/ 0 w 9099395"/>
              <a:gd name="connsiteY0" fmla="*/ 669103 h 691405"/>
              <a:gd name="connsiteX1" fmla="*/ 4371278 w 9099395"/>
              <a:gd name="connsiteY1" fmla="*/ 30 h 691405"/>
              <a:gd name="connsiteX2" fmla="*/ 9099395 w 9099395"/>
              <a:gd name="connsiteY2" fmla="*/ 691405 h 691405"/>
            </a:gdLst>
            <a:ahLst/>
            <a:cxnLst>
              <a:cxn ang="0">
                <a:pos x="connsiteX0" y="connsiteY0"/>
              </a:cxn>
              <a:cxn ang="0">
                <a:pos x="connsiteX1" y="connsiteY1"/>
              </a:cxn>
              <a:cxn ang="0">
                <a:pos x="connsiteX2" y="connsiteY2"/>
              </a:cxn>
            </a:cxnLst>
            <a:rect l="l" t="t" r="r" b="b"/>
            <a:pathLst>
              <a:path w="9099395" h="691405">
                <a:moveTo>
                  <a:pt x="0" y="669103"/>
                </a:moveTo>
                <a:cubicBezTo>
                  <a:pt x="1427356" y="332708"/>
                  <a:pt x="2854712" y="-3687"/>
                  <a:pt x="4371278" y="30"/>
                </a:cubicBezTo>
                <a:cubicBezTo>
                  <a:pt x="5887844" y="3747"/>
                  <a:pt x="7493619" y="347576"/>
                  <a:pt x="9099395" y="691405"/>
                </a:cubicBezTo>
              </a:path>
            </a:pathLst>
          </a:custGeom>
          <a:no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03" name="图片 102">
            <a:extLst>
              <a:ext uri="{FF2B5EF4-FFF2-40B4-BE49-F238E27FC236}">
                <a16:creationId xmlns:a16="http://schemas.microsoft.com/office/drawing/2014/main" id="{1D25EB0A-4306-40F7-B4E7-713E62AEB518}"/>
              </a:ext>
            </a:extLst>
          </p:cNvPr>
          <p:cNvPicPr>
            <a:picLocks noChangeAspect="1"/>
          </p:cNvPicPr>
          <p:nvPr/>
        </p:nvPicPr>
        <p:blipFill rotWithShape="1">
          <a:blip r:embed="rId5"/>
          <a:srcRect r="89822"/>
          <a:stretch/>
        </p:blipFill>
        <p:spPr>
          <a:xfrm>
            <a:off x="12404260" y="3345434"/>
            <a:ext cx="258351" cy="984126"/>
          </a:xfrm>
          <a:prstGeom prst="rect">
            <a:avLst/>
          </a:prstGeom>
        </p:spPr>
      </p:pic>
      <p:pic>
        <p:nvPicPr>
          <p:cNvPr id="35" name="图片 34">
            <a:extLst>
              <a:ext uri="{FF2B5EF4-FFF2-40B4-BE49-F238E27FC236}">
                <a16:creationId xmlns:a16="http://schemas.microsoft.com/office/drawing/2014/main" id="{9EC09921-712D-4910-958D-D9DA1865C917}"/>
              </a:ext>
            </a:extLst>
          </p:cNvPr>
          <p:cNvPicPr>
            <a:picLocks noChangeAspect="1"/>
          </p:cNvPicPr>
          <p:nvPr/>
        </p:nvPicPr>
        <p:blipFill>
          <a:blip r:embed="rId11"/>
          <a:stretch>
            <a:fillRect/>
          </a:stretch>
        </p:blipFill>
        <p:spPr>
          <a:xfrm>
            <a:off x="14611340" y="8739114"/>
            <a:ext cx="881012" cy="627570"/>
          </a:xfrm>
          <a:prstGeom prst="rect">
            <a:avLst/>
          </a:prstGeom>
        </p:spPr>
      </p:pic>
      <p:pic>
        <p:nvPicPr>
          <p:cNvPr id="94" name="图片 93">
            <a:extLst>
              <a:ext uri="{FF2B5EF4-FFF2-40B4-BE49-F238E27FC236}">
                <a16:creationId xmlns:a16="http://schemas.microsoft.com/office/drawing/2014/main" id="{1CEC9489-6281-4368-858F-37B00C0264B0}"/>
              </a:ext>
            </a:extLst>
          </p:cNvPr>
          <p:cNvPicPr>
            <a:picLocks noChangeAspect="1"/>
          </p:cNvPicPr>
          <p:nvPr/>
        </p:nvPicPr>
        <p:blipFill>
          <a:blip r:embed="rId9"/>
          <a:stretch>
            <a:fillRect/>
          </a:stretch>
        </p:blipFill>
        <p:spPr>
          <a:xfrm>
            <a:off x="3630267" y="9480244"/>
            <a:ext cx="600075" cy="495300"/>
          </a:xfrm>
          <a:prstGeom prst="rect">
            <a:avLst/>
          </a:prstGeom>
        </p:spPr>
      </p:pic>
      <p:cxnSp>
        <p:nvCxnSpPr>
          <p:cNvPr id="97" name="直接连接符 96">
            <a:extLst>
              <a:ext uri="{FF2B5EF4-FFF2-40B4-BE49-F238E27FC236}">
                <a16:creationId xmlns:a16="http://schemas.microsoft.com/office/drawing/2014/main" id="{D97884EA-3D31-48D1-B092-E0A6B7380F46}"/>
              </a:ext>
            </a:extLst>
          </p:cNvPr>
          <p:cNvCxnSpPr>
            <a:cxnSpLocks/>
          </p:cNvCxnSpPr>
          <p:nvPr/>
        </p:nvCxnSpPr>
        <p:spPr bwMode="auto">
          <a:xfrm flipV="1">
            <a:off x="16410981" y="9221215"/>
            <a:ext cx="3158741" cy="1950404"/>
          </a:xfrm>
          <a:prstGeom prst="line">
            <a:avLst/>
          </a:prstGeom>
          <a:solidFill>
            <a:schemeClr val="accent1"/>
          </a:solidFill>
          <a:ln w="3810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直接连接符 103">
            <a:extLst>
              <a:ext uri="{FF2B5EF4-FFF2-40B4-BE49-F238E27FC236}">
                <a16:creationId xmlns:a16="http://schemas.microsoft.com/office/drawing/2014/main" id="{C504765E-1F18-409E-A1B0-49122722C523}"/>
              </a:ext>
            </a:extLst>
          </p:cNvPr>
          <p:cNvCxnSpPr>
            <a:cxnSpLocks/>
          </p:cNvCxnSpPr>
          <p:nvPr/>
        </p:nvCxnSpPr>
        <p:spPr bwMode="auto">
          <a:xfrm flipH="1" flipV="1">
            <a:off x="15640117" y="9510564"/>
            <a:ext cx="753056" cy="1668992"/>
          </a:xfrm>
          <a:prstGeom prst="line">
            <a:avLst/>
          </a:prstGeom>
          <a:solidFill>
            <a:schemeClr val="accent1"/>
          </a:solidFill>
          <a:ln w="3810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 name="图片 3">
            <a:extLst>
              <a:ext uri="{FF2B5EF4-FFF2-40B4-BE49-F238E27FC236}">
                <a16:creationId xmlns:a16="http://schemas.microsoft.com/office/drawing/2014/main" id="{3CD77BA6-4403-4D4B-9FA4-538D54839B0F}"/>
              </a:ext>
            </a:extLst>
          </p:cNvPr>
          <p:cNvPicPr>
            <a:picLocks noChangeAspect="1"/>
          </p:cNvPicPr>
          <p:nvPr/>
        </p:nvPicPr>
        <p:blipFill>
          <a:blip r:embed="rId12"/>
          <a:stretch>
            <a:fillRect/>
          </a:stretch>
        </p:blipFill>
        <p:spPr>
          <a:xfrm>
            <a:off x="7159471" y="3373867"/>
            <a:ext cx="1325014" cy="748921"/>
          </a:xfrm>
          <a:prstGeom prst="rect">
            <a:avLst/>
          </a:prstGeom>
        </p:spPr>
      </p:pic>
      <p:pic>
        <p:nvPicPr>
          <p:cNvPr id="5" name="图片 4">
            <a:extLst>
              <a:ext uri="{FF2B5EF4-FFF2-40B4-BE49-F238E27FC236}">
                <a16:creationId xmlns:a16="http://schemas.microsoft.com/office/drawing/2014/main" id="{15B6D5F8-2839-4FBF-9904-895EC9AA3036}"/>
              </a:ext>
            </a:extLst>
          </p:cNvPr>
          <p:cNvPicPr>
            <a:picLocks noChangeAspect="1"/>
          </p:cNvPicPr>
          <p:nvPr/>
        </p:nvPicPr>
        <p:blipFill>
          <a:blip r:embed="rId13"/>
          <a:stretch>
            <a:fillRect/>
          </a:stretch>
        </p:blipFill>
        <p:spPr>
          <a:xfrm>
            <a:off x="6548787" y="7461290"/>
            <a:ext cx="1282065" cy="689514"/>
          </a:xfrm>
          <a:prstGeom prst="rect">
            <a:avLst/>
          </a:prstGeom>
        </p:spPr>
      </p:pic>
      <p:pic>
        <p:nvPicPr>
          <p:cNvPr id="7" name="图片 6">
            <a:extLst>
              <a:ext uri="{FF2B5EF4-FFF2-40B4-BE49-F238E27FC236}">
                <a16:creationId xmlns:a16="http://schemas.microsoft.com/office/drawing/2014/main" id="{A94E556C-8DFE-4CAC-BD50-114CA7A7F7BB}"/>
              </a:ext>
            </a:extLst>
          </p:cNvPr>
          <p:cNvPicPr>
            <a:picLocks noChangeAspect="1"/>
          </p:cNvPicPr>
          <p:nvPr/>
        </p:nvPicPr>
        <p:blipFill>
          <a:blip r:embed="rId14"/>
          <a:stretch>
            <a:fillRect/>
          </a:stretch>
        </p:blipFill>
        <p:spPr>
          <a:xfrm>
            <a:off x="12903468" y="7404687"/>
            <a:ext cx="1295400" cy="523875"/>
          </a:xfrm>
          <a:prstGeom prst="rect">
            <a:avLst/>
          </a:prstGeom>
        </p:spPr>
      </p:pic>
      <p:pic>
        <p:nvPicPr>
          <p:cNvPr id="10" name="图片 9">
            <a:extLst>
              <a:ext uri="{FF2B5EF4-FFF2-40B4-BE49-F238E27FC236}">
                <a16:creationId xmlns:a16="http://schemas.microsoft.com/office/drawing/2014/main" id="{1DBC2F61-C7E8-4AF5-B818-D388DD4A5420}"/>
              </a:ext>
            </a:extLst>
          </p:cNvPr>
          <p:cNvPicPr>
            <a:picLocks noChangeAspect="1"/>
          </p:cNvPicPr>
          <p:nvPr/>
        </p:nvPicPr>
        <p:blipFill>
          <a:blip r:embed="rId15"/>
          <a:stretch>
            <a:fillRect/>
          </a:stretch>
        </p:blipFill>
        <p:spPr>
          <a:xfrm>
            <a:off x="17954026" y="8156955"/>
            <a:ext cx="912859" cy="408961"/>
          </a:xfrm>
          <a:prstGeom prst="rect">
            <a:avLst/>
          </a:prstGeom>
        </p:spPr>
      </p:pic>
      <p:pic>
        <p:nvPicPr>
          <p:cNvPr id="38" name="图片 37">
            <a:extLst>
              <a:ext uri="{FF2B5EF4-FFF2-40B4-BE49-F238E27FC236}">
                <a16:creationId xmlns:a16="http://schemas.microsoft.com/office/drawing/2014/main" id="{478F0617-4E58-4A65-9404-7E370401A440}"/>
              </a:ext>
            </a:extLst>
          </p:cNvPr>
          <p:cNvPicPr>
            <a:picLocks noChangeAspect="1"/>
          </p:cNvPicPr>
          <p:nvPr/>
        </p:nvPicPr>
        <p:blipFill>
          <a:blip r:embed="rId16"/>
          <a:stretch>
            <a:fillRect/>
          </a:stretch>
        </p:blipFill>
        <p:spPr>
          <a:xfrm>
            <a:off x="14326282" y="10820829"/>
            <a:ext cx="1694747" cy="762636"/>
          </a:xfrm>
          <a:prstGeom prst="rect">
            <a:avLst/>
          </a:prstGeom>
        </p:spPr>
      </p:pic>
    </p:spTree>
    <p:extLst>
      <p:ext uri="{BB962C8B-B14F-4D97-AF65-F5344CB8AC3E}">
        <p14:creationId xmlns:p14="http://schemas.microsoft.com/office/powerpoint/2010/main" val="1639912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8" grpId="0"/>
      <p:bldP spid="29" grpId="0"/>
      <p:bldP spid="32" grpId="0"/>
      <p:bldP spid="33" grpId="0"/>
      <p:bldP spid="50" grpId="0" animBg="1"/>
      <p:bldP spid="51" grpId="0" animBg="1"/>
      <p:bldP spid="58" grpId="0" animBg="1"/>
      <p:bldP spid="60" grpId="0" animBg="1"/>
      <p:bldP spid="62" grpId="0"/>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4B04E-CFCC-4BEA-99A7-76BB58C121EB}"/>
              </a:ext>
            </a:extLst>
          </p:cNvPr>
          <p:cNvSpPr>
            <a:spLocks noGrp="1"/>
          </p:cNvSpPr>
          <p:nvPr>
            <p:ph type="title"/>
          </p:nvPr>
        </p:nvSpPr>
        <p:spPr/>
        <p:txBody>
          <a:bodyPr/>
          <a:lstStyle/>
          <a:p>
            <a:r>
              <a:rPr lang="en-US" altLang="zh-CN" dirty="0"/>
              <a:t>Presentation overview</a:t>
            </a:r>
            <a:endParaRPr lang="zh-CN" altLang="en-US" dirty="0"/>
          </a:p>
        </p:txBody>
      </p:sp>
      <p:sp>
        <p:nvSpPr>
          <p:cNvPr id="3" name="灯片编号占位符 2">
            <a:extLst>
              <a:ext uri="{FF2B5EF4-FFF2-40B4-BE49-F238E27FC236}">
                <a16:creationId xmlns:a16="http://schemas.microsoft.com/office/drawing/2014/main" id="{F1B728CE-194B-461F-A1F5-BCF213232C21}"/>
              </a:ext>
            </a:extLst>
          </p:cNvPr>
          <p:cNvSpPr>
            <a:spLocks noGrp="1"/>
          </p:cNvSpPr>
          <p:nvPr>
            <p:ph type="sldNum" sz="quarter" idx="10"/>
          </p:nvPr>
        </p:nvSpPr>
        <p:spPr/>
        <p:txBody>
          <a:bodyPr/>
          <a:lstStyle/>
          <a:p>
            <a:pPr>
              <a:defRPr/>
            </a:pPr>
            <a:fld id="{4AFF8908-D0CE-40B7-B955-10009FBD9921}" type="slidenum">
              <a:rPr lang="en-US" altLang="zh-CN" smtClean="0"/>
              <a:pPr>
                <a:defRPr/>
              </a:pPr>
              <a:t>16</a:t>
            </a:fld>
            <a:endParaRPr lang="en-US" altLang="zh-CN" dirty="0"/>
          </a:p>
        </p:txBody>
      </p:sp>
      <p:sp>
        <p:nvSpPr>
          <p:cNvPr id="4" name="CustomShape 3">
            <a:extLst>
              <a:ext uri="{FF2B5EF4-FFF2-40B4-BE49-F238E27FC236}">
                <a16:creationId xmlns:a16="http://schemas.microsoft.com/office/drawing/2014/main" id="{04E0FC59-846C-4760-84A9-CB8934F7C80B}"/>
              </a:ext>
            </a:extLst>
          </p:cNvPr>
          <p:cNvSpPr/>
          <p:nvPr/>
        </p:nvSpPr>
        <p:spPr>
          <a:xfrm>
            <a:off x="1667160" y="2878055"/>
            <a:ext cx="576036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A6A6A6"/>
                </a:solidFill>
                <a:latin typeface="Liberation Sans Regular"/>
                <a:ea typeface="PingFang SC Regular"/>
              </a:rPr>
              <a:t> Motivation</a:t>
            </a:r>
            <a:endParaRPr dirty="0"/>
          </a:p>
        </p:txBody>
      </p:sp>
      <p:sp>
        <p:nvSpPr>
          <p:cNvPr id="5" name="CustomShape 4">
            <a:extLst>
              <a:ext uri="{FF2B5EF4-FFF2-40B4-BE49-F238E27FC236}">
                <a16:creationId xmlns:a16="http://schemas.microsoft.com/office/drawing/2014/main" id="{10481303-6F36-42C9-AD87-37C7F444678D}"/>
              </a:ext>
            </a:extLst>
          </p:cNvPr>
          <p:cNvSpPr/>
          <p:nvPr/>
        </p:nvSpPr>
        <p:spPr>
          <a:xfrm>
            <a:off x="1659000" y="5515372"/>
            <a:ext cx="16353816" cy="813616"/>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Analytical Results: what do growth rate contours look like</a:t>
            </a:r>
            <a:endParaRPr sz="4400" dirty="0"/>
          </a:p>
        </p:txBody>
      </p:sp>
      <p:sp>
        <p:nvSpPr>
          <p:cNvPr id="6" name="CustomShape 5">
            <a:extLst>
              <a:ext uri="{FF2B5EF4-FFF2-40B4-BE49-F238E27FC236}">
                <a16:creationId xmlns:a16="http://schemas.microsoft.com/office/drawing/2014/main" id="{75440A7C-EDFE-40F3-BA95-0254BC13D032}"/>
              </a:ext>
            </a:extLst>
          </p:cNvPr>
          <p:cNvSpPr/>
          <p:nvPr/>
        </p:nvSpPr>
        <p:spPr>
          <a:xfrm>
            <a:off x="1659000" y="4147220"/>
            <a:ext cx="13473496" cy="813616"/>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A6A6A6"/>
                </a:solidFill>
                <a:latin typeface="Liberation Sans Regular"/>
                <a:ea typeface="PingFang SC Regular"/>
              </a:rPr>
              <a:t> Visualization: from FIR to the phasor plot of FRF</a:t>
            </a:r>
            <a:endParaRPr sz="4400" dirty="0">
              <a:solidFill>
                <a:srgbClr val="A6A6A6"/>
              </a:solidFill>
              <a:latin typeface="Liberation Sans Regular"/>
              <a:ea typeface="PingFang SC Regular"/>
            </a:endParaRPr>
          </a:p>
        </p:txBody>
      </p:sp>
      <p:sp>
        <p:nvSpPr>
          <p:cNvPr id="7" name="CustomShape 6">
            <a:extLst>
              <a:ext uri="{FF2B5EF4-FFF2-40B4-BE49-F238E27FC236}">
                <a16:creationId xmlns:a16="http://schemas.microsoft.com/office/drawing/2014/main" id="{5DB71BB2-2B52-4407-B57C-8AC99A834998}"/>
              </a:ext>
            </a:extLst>
          </p:cNvPr>
          <p:cNvSpPr/>
          <p:nvPr/>
        </p:nvSpPr>
        <p:spPr>
          <a:xfrm>
            <a:off x="1667160" y="6811516"/>
            <a:ext cx="1086840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UQ Strategy &amp; Case Studies</a:t>
            </a:r>
            <a:endParaRPr sz="4400" dirty="0"/>
          </a:p>
        </p:txBody>
      </p:sp>
      <p:sp>
        <p:nvSpPr>
          <p:cNvPr id="8" name="CustomShape 7">
            <a:extLst>
              <a:ext uri="{FF2B5EF4-FFF2-40B4-BE49-F238E27FC236}">
                <a16:creationId xmlns:a16="http://schemas.microsoft.com/office/drawing/2014/main" id="{E2FE59CE-116E-4399-BE73-FEF130E37AC0}"/>
              </a:ext>
            </a:extLst>
          </p:cNvPr>
          <p:cNvSpPr/>
          <p:nvPr/>
        </p:nvSpPr>
        <p:spPr>
          <a:xfrm>
            <a:off x="1667160" y="8086132"/>
            <a:ext cx="14905440" cy="669600"/>
          </a:xfrm>
          <a:prstGeom prst="rect">
            <a:avLst/>
          </a:prstGeom>
          <a:noFill/>
          <a:ln>
            <a:noFill/>
          </a:ln>
        </p:spPr>
        <p:txBody>
          <a:bodyPr lIns="90000" tIns="45000" rIns="90000" bIns="45000"/>
          <a:lstStyle/>
          <a:p>
            <a:pPr>
              <a:lnSpc>
                <a:spcPct val="100000"/>
              </a:lnSpc>
              <a:buFont typeface="Wingdings" charset="2"/>
              <a:buChar char=""/>
            </a:pPr>
            <a:r>
              <a:rPr lang="en-US" sz="4400" dirty="0">
                <a:solidFill>
                  <a:srgbClr val="000000"/>
                </a:solidFill>
                <a:latin typeface="Liberation Sans Regular"/>
                <a:ea typeface="PingFang SC Regular"/>
              </a:rPr>
              <a:t> Conclusions &amp; Outlook</a:t>
            </a:r>
            <a:endParaRPr sz="4400" dirty="0"/>
          </a:p>
        </p:txBody>
      </p:sp>
    </p:spTree>
    <p:extLst>
      <p:ext uri="{BB962C8B-B14F-4D97-AF65-F5344CB8AC3E}">
        <p14:creationId xmlns:p14="http://schemas.microsoft.com/office/powerpoint/2010/main" val="210715626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0D479-0D06-4A6D-B61A-737F1A28798A}"/>
              </a:ext>
            </a:extLst>
          </p:cNvPr>
          <p:cNvSpPr>
            <a:spLocks noGrp="1"/>
          </p:cNvSpPr>
          <p:nvPr>
            <p:ph type="title"/>
          </p:nvPr>
        </p:nvSpPr>
        <p:spPr/>
        <p:txBody>
          <a:bodyPr/>
          <a:lstStyle/>
          <a:p>
            <a:r>
              <a:rPr lang="en-US" altLang="zh-CN" dirty="0"/>
              <a:t>Analytical derivation: An overview</a:t>
            </a:r>
            <a:endParaRPr lang="zh-CN" altLang="en-US" dirty="0"/>
          </a:p>
        </p:txBody>
      </p:sp>
      <p:sp>
        <p:nvSpPr>
          <p:cNvPr id="3" name="灯片编号占位符 2">
            <a:extLst>
              <a:ext uri="{FF2B5EF4-FFF2-40B4-BE49-F238E27FC236}">
                <a16:creationId xmlns:a16="http://schemas.microsoft.com/office/drawing/2014/main" id="{45E34728-3CFD-43E7-9C42-13B7D8752D33}"/>
              </a:ext>
            </a:extLst>
          </p:cNvPr>
          <p:cNvSpPr>
            <a:spLocks noGrp="1"/>
          </p:cNvSpPr>
          <p:nvPr>
            <p:ph type="sldNum" sz="quarter" idx="10"/>
          </p:nvPr>
        </p:nvSpPr>
        <p:spPr/>
        <p:txBody>
          <a:bodyPr/>
          <a:lstStyle/>
          <a:p>
            <a:pPr>
              <a:defRPr/>
            </a:pPr>
            <a:fld id="{4AFF8908-D0CE-40B7-B955-10009FBD9921}" type="slidenum">
              <a:rPr lang="en-US" altLang="zh-CN" smtClean="0"/>
              <a:pPr>
                <a:defRPr/>
              </a:pPr>
              <a:t>17</a:t>
            </a:fld>
            <a:endParaRPr lang="en-US" altLang="zh-CN" dirty="0"/>
          </a:p>
        </p:txBody>
      </p:sp>
      <p:sp>
        <p:nvSpPr>
          <p:cNvPr id="4" name="矩形: 圆角 3">
            <a:extLst>
              <a:ext uri="{FF2B5EF4-FFF2-40B4-BE49-F238E27FC236}">
                <a16:creationId xmlns:a16="http://schemas.microsoft.com/office/drawing/2014/main" id="{88B3697F-E5DF-4938-821D-2F3AF4E1685D}"/>
              </a:ext>
            </a:extLst>
          </p:cNvPr>
          <p:cNvSpPr/>
          <p:nvPr/>
        </p:nvSpPr>
        <p:spPr bwMode="auto">
          <a:xfrm>
            <a:off x="894282" y="3490675"/>
            <a:ext cx="2006869" cy="108012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 name="文本框 4">
            <a:extLst>
              <a:ext uri="{FF2B5EF4-FFF2-40B4-BE49-F238E27FC236}">
                <a16:creationId xmlns:a16="http://schemas.microsoft.com/office/drawing/2014/main" id="{A1C5CC19-7413-42F0-ABCB-2520CB6C6797}"/>
              </a:ext>
            </a:extLst>
          </p:cNvPr>
          <p:cNvSpPr txBox="1"/>
          <p:nvPr/>
        </p:nvSpPr>
        <p:spPr>
          <a:xfrm>
            <a:off x="929226" y="3632771"/>
            <a:ext cx="2006869" cy="769441"/>
          </a:xfrm>
          <a:prstGeom prst="rect">
            <a:avLst/>
          </a:prstGeom>
          <a:noFill/>
        </p:spPr>
        <p:txBody>
          <a:bodyPr wrap="square" rtlCol="0">
            <a:spAutoFit/>
          </a:bodyPr>
          <a:lstStyle/>
          <a:p>
            <a:pPr algn="ctr"/>
            <a:r>
              <a:rPr lang="en-US" altLang="zh-CN" sz="4400" dirty="0">
                <a:solidFill>
                  <a:schemeClr val="tx1"/>
                </a:solidFill>
              </a:rPr>
              <a:t>Goal</a:t>
            </a:r>
            <a:endParaRPr lang="zh-CN" altLang="en-US" sz="4400" dirty="0">
              <a:solidFill>
                <a:schemeClr val="tx1"/>
              </a:solidFill>
            </a:endParaRPr>
          </a:p>
        </p:txBody>
      </p:sp>
      <p:cxnSp>
        <p:nvCxnSpPr>
          <p:cNvPr id="6" name="直接箭头连接符 5">
            <a:extLst>
              <a:ext uri="{FF2B5EF4-FFF2-40B4-BE49-F238E27FC236}">
                <a16:creationId xmlns:a16="http://schemas.microsoft.com/office/drawing/2014/main" id="{5FD291FB-8465-4AB7-867E-23C9EDD2CAEA}"/>
              </a:ext>
            </a:extLst>
          </p:cNvPr>
          <p:cNvCxnSpPr>
            <a:cxnSpLocks/>
          </p:cNvCxnSpPr>
          <p:nvPr/>
        </p:nvCxnSpPr>
        <p:spPr bwMode="auto">
          <a:xfrm flipV="1">
            <a:off x="18475790" y="2538477"/>
            <a:ext cx="1598" cy="352979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文本框 7">
            <a:extLst>
              <a:ext uri="{FF2B5EF4-FFF2-40B4-BE49-F238E27FC236}">
                <a16:creationId xmlns:a16="http://schemas.microsoft.com/office/drawing/2014/main" id="{B97316CB-7223-4FBE-813F-04B86103526B}"/>
              </a:ext>
            </a:extLst>
          </p:cNvPr>
          <p:cNvSpPr txBox="1"/>
          <p:nvPr/>
        </p:nvSpPr>
        <p:spPr>
          <a:xfrm>
            <a:off x="18618306" y="198698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9" name="文本框 8">
            <a:extLst>
              <a:ext uri="{FF2B5EF4-FFF2-40B4-BE49-F238E27FC236}">
                <a16:creationId xmlns:a16="http://schemas.microsoft.com/office/drawing/2014/main" id="{A0644B7B-FCCB-40D4-9780-D71AAF81FDEA}"/>
              </a:ext>
            </a:extLst>
          </p:cNvPr>
          <p:cNvSpPr txBox="1"/>
          <p:nvPr/>
        </p:nvSpPr>
        <p:spPr>
          <a:xfrm>
            <a:off x="19533945" y="2995092"/>
            <a:ext cx="927143" cy="769441"/>
          </a:xfrm>
          <a:prstGeom prst="rect">
            <a:avLst/>
          </a:prstGeom>
          <a:noFill/>
        </p:spPr>
        <p:txBody>
          <a:bodyPr wrap="square" rtlCol="0">
            <a:spAutoFit/>
          </a:bodyPr>
          <a:lstStyle/>
          <a:p>
            <a:r>
              <a:rPr lang="en-US" altLang="zh-CN" sz="4400" dirty="0"/>
              <a:t>Re</a:t>
            </a:r>
          </a:p>
        </p:txBody>
      </p:sp>
      <p:cxnSp>
        <p:nvCxnSpPr>
          <p:cNvPr id="10" name="直接连接符 9">
            <a:extLst>
              <a:ext uri="{FF2B5EF4-FFF2-40B4-BE49-F238E27FC236}">
                <a16:creationId xmlns:a16="http://schemas.microsoft.com/office/drawing/2014/main" id="{2E9BF218-DE79-4226-B6CA-1105905A66DF}"/>
              </a:ext>
            </a:extLst>
          </p:cNvPr>
          <p:cNvCxnSpPr>
            <a:cxnSpLocks/>
          </p:cNvCxnSpPr>
          <p:nvPr/>
        </p:nvCxnSpPr>
        <p:spPr bwMode="auto">
          <a:xfrm flipV="1">
            <a:off x="15237028" y="3777894"/>
            <a:ext cx="3240360" cy="1103949"/>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直接连接符 10">
            <a:extLst>
              <a:ext uri="{FF2B5EF4-FFF2-40B4-BE49-F238E27FC236}">
                <a16:creationId xmlns:a16="http://schemas.microsoft.com/office/drawing/2014/main" id="{01A90BC5-F648-47BE-B71D-576F5FE7CE4B}"/>
              </a:ext>
            </a:extLst>
          </p:cNvPr>
          <p:cNvCxnSpPr>
            <a:cxnSpLocks/>
          </p:cNvCxnSpPr>
          <p:nvPr/>
        </p:nvCxnSpPr>
        <p:spPr bwMode="auto">
          <a:xfrm flipV="1">
            <a:off x="17037228" y="3764533"/>
            <a:ext cx="1440160" cy="2106832"/>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直接连接符 11">
            <a:extLst>
              <a:ext uri="{FF2B5EF4-FFF2-40B4-BE49-F238E27FC236}">
                <a16:creationId xmlns:a16="http://schemas.microsoft.com/office/drawing/2014/main" id="{7A366D5B-6F92-4F58-B39E-B262E0CADA4A}"/>
              </a:ext>
            </a:extLst>
          </p:cNvPr>
          <p:cNvCxnSpPr>
            <a:cxnSpLocks/>
          </p:cNvCxnSpPr>
          <p:nvPr/>
        </p:nvCxnSpPr>
        <p:spPr bwMode="auto">
          <a:xfrm flipV="1">
            <a:off x="15822745" y="3764534"/>
            <a:ext cx="2653045" cy="1935582"/>
          </a:xfrm>
          <a:prstGeom prst="line">
            <a:avLst/>
          </a:prstGeom>
          <a:solidFill>
            <a:schemeClr val="accent1"/>
          </a:solidFill>
          <a:ln w="7620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文本框 19">
            <a:extLst>
              <a:ext uri="{FF2B5EF4-FFF2-40B4-BE49-F238E27FC236}">
                <a16:creationId xmlns:a16="http://schemas.microsoft.com/office/drawing/2014/main" id="{D21277B0-207D-469B-88B0-21157CF40A33}"/>
              </a:ext>
            </a:extLst>
          </p:cNvPr>
          <p:cNvSpPr txBox="1"/>
          <p:nvPr/>
        </p:nvSpPr>
        <p:spPr>
          <a:xfrm>
            <a:off x="6345219" y="2564204"/>
            <a:ext cx="3431057" cy="1200329"/>
          </a:xfrm>
          <a:prstGeom prst="rect">
            <a:avLst/>
          </a:prstGeom>
          <a:noFill/>
        </p:spPr>
        <p:txBody>
          <a:bodyPr wrap="square" rtlCol="0">
            <a:spAutoFit/>
          </a:bodyPr>
          <a:lstStyle/>
          <a:p>
            <a:pPr algn="ctr"/>
            <a:r>
              <a:rPr lang="en-US" altLang="zh-CN" sz="3600" dirty="0">
                <a:solidFill>
                  <a:srgbClr val="FF0000"/>
                </a:solidFill>
              </a:rPr>
              <a:t>Geometric Relation?</a:t>
            </a:r>
            <a:endParaRPr lang="zh-CN" altLang="en-US" sz="3600" dirty="0">
              <a:solidFill>
                <a:srgbClr val="FF0000"/>
              </a:solidFill>
            </a:endParaRPr>
          </a:p>
        </p:txBody>
      </p:sp>
      <p:cxnSp>
        <p:nvCxnSpPr>
          <p:cNvPr id="25" name="直接连接符 24">
            <a:extLst>
              <a:ext uri="{FF2B5EF4-FFF2-40B4-BE49-F238E27FC236}">
                <a16:creationId xmlns:a16="http://schemas.microsoft.com/office/drawing/2014/main" id="{AC7D64F0-C3FB-436A-BF67-EF4792ACC3CD}"/>
              </a:ext>
            </a:extLst>
          </p:cNvPr>
          <p:cNvCxnSpPr/>
          <p:nvPr/>
        </p:nvCxnSpPr>
        <p:spPr bwMode="auto">
          <a:xfrm>
            <a:off x="658888" y="6811516"/>
            <a:ext cx="19851612" cy="0"/>
          </a:xfrm>
          <a:prstGeom prst="line">
            <a:avLst/>
          </a:prstGeom>
          <a:solidFill>
            <a:schemeClr val="accent1"/>
          </a:solidFill>
          <a:ln w="57150" cap="flat" cmpd="sng" algn="ctr">
            <a:solidFill>
              <a:srgbClr val="0000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直接箭头连接符 26">
            <a:extLst>
              <a:ext uri="{FF2B5EF4-FFF2-40B4-BE49-F238E27FC236}">
                <a16:creationId xmlns:a16="http://schemas.microsoft.com/office/drawing/2014/main" id="{5D9E1D3C-ADC0-446F-A300-76087EDB7E57}"/>
              </a:ext>
            </a:extLst>
          </p:cNvPr>
          <p:cNvCxnSpPr>
            <a:cxnSpLocks/>
          </p:cNvCxnSpPr>
          <p:nvPr/>
        </p:nvCxnSpPr>
        <p:spPr bwMode="auto">
          <a:xfrm flipV="1">
            <a:off x="15312971" y="3764533"/>
            <a:ext cx="4244537" cy="63463"/>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8698C64E-5511-4646-87DA-CE64DD9C09D3}"/>
              </a:ext>
            </a:extLst>
          </p:cNvPr>
          <p:cNvPicPr>
            <a:picLocks noChangeAspect="1"/>
          </p:cNvPicPr>
          <p:nvPr/>
        </p:nvPicPr>
        <p:blipFill>
          <a:blip r:embed="rId3"/>
          <a:stretch>
            <a:fillRect/>
          </a:stretch>
        </p:blipFill>
        <p:spPr>
          <a:xfrm>
            <a:off x="4643461" y="3577791"/>
            <a:ext cx="1914236" cy="904673"/>
          </a:xfrm>
          <a:prstGeom prst="rect">
            <a:avLst/>
          </a:prstGeom>
        </p:spPr>
      </p:pic>
      <p:pic>
        <p:nvPicPr>
          <p:cNvPr id="13" name="图片 12">
            <a:extLst>
              <a:ext uri="{FF2B5EF4-FFF2-40B4-BE49-F238E27FC236}">
                <a16:creationId xmlns:a16="http://schemas.microsoft.com/office/drawing/2014/main" id="{34C652B3-82C4-46F1-A1DD-80F32084A1B8}"/>
              </a:ext>
            </a:extLst>
          </p:cNvPr>
          <p:cNvPicPr>
            <a:picLocks noChangeAspect="1"/>
          </p:cNvPicPr>
          <p:nvPr/>
        </p:nvPicPr>
        <p:blipFill>
          <a:blip r:embed="rId4"/>
          <a:stretch>
            <a:fillRect/>
          </a:stretch>
        </p:blipFill>
        <p:spPr>
          <a:xfrm>
            <a:off x="9571814" y="3736681"/>
            <a:ext cx="1744258" cy="728944"/>
          </a:xfrm>
          <a:prstGeom prst="rect">
            <a:avLst/>
          </a:prstGeom>
        </p:spPr>
      </p:pic>
      <p:sp>
        <p:nvSpPr>
          <p:cNvPr id="22" name="箭头: 左右 21">
            <a:extLst>
              <a:ext uri="{FF2B5EF4-FFF2-40B4-BE49-F238E27FC236}">
                <a16:creationId xmlns:a16="http://schemas.microsoft.com/office/drawing/2014/main" id="{B1B4B2F3-D017-402E-9474-30EB34D4187F}"/>
              </a:ext>
            </a:extLst>
          </p:cNvPr>
          <p:cNvSpPr/>
          <p:nvPr/>
        </p:nvSpPr>
        <p:spPr bwMode="auto">
          <a:xfrm>
            <a:off x="6682459" y="3796264"/>
            <a:ext cx="2592288" cy="594010"/>
          </a:xfrm>
          <a:prstGeom prst="lef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26" name="图片 25">
            <a:extLst>
              <a:ext uri="{FF2B5EF4-FFF2-40B4-BE49-F238E27FC236}">
                <a16:creationId xmlns:a16="http://schemas.microsoft.com/office/drawing/2014/main" id="{6260700C-51D0-4CEE-971C-1EA3CE80828C}"/>
              </a:ext>
            </a:extLst>
          </p:cNvPr>
          <p:cNvPicPr>
            <a:picLocks noChangeAspect="1"/>
          </p:cNvPicPr>
          <p:nvPr/>
        </p:nvPicPr>
        <p:blipFill>
          <a:blip r:embed="rId3"/>
          <a:stretch>
            <a:fillRect/>
          </a:stretch>
        </p:blipFill>
        <p:spPr>
          <a:xfrm>
            <a:off x="16428640" y="5896989"/>
            <a:ext cx="1440155" cy="680621"/>
          </a:xfrm>
          <a:prstGeom prst="rect">
            <a:avLst/>
          </a:prstGeom>
        </p:spPr>
      </p:pic>
      <p:pic>
        <p:nvPicPr>
          <p:cNvPr id="28" name="图片 27">
            <a:extLst>
              <a:ext uri="{FF2B5EF4-FFF2-40B4-BE49-F238E27FC236}">
                <a16:creationId xmlns:a16="http://schemas.microsoft.com/office/drawing/2014/main" id="{4A367641-3255-44E6-ABFB-1AF589B207D0}"/>
              </a:ext>
            </a:extLst>
          </p:cNvPr>
          <p:cNvPicPr>
            <a:picLocks noChangeAspect="1"/>
          </p:cNvPicPr>
          <p:nvPr/>
        </p:nvPicPr>
        <p:blipFill>
          <a:blip r:embed="rId4"/>
          <a:stretch>
            <a:fillRect/>
          </a:stretch>
        </p:blipFill>
        <p:spPr>
          <a:xfrm>
            <a:off x="13903469" y="4601090"/>
            <a:ext cx="1234972" cy="516108"/>
          </a:xfrm>
          <a:prstGeom prst="rect">
            <a:avLst/>
          </a:prstGeom>
        </p:spPr>
      </p:pic>
      <p:pic>
        <p:nvPicPr>
          <p:cNvPr id="29" name="图片 28">
            <a:extLst>
              <a:ext uri="{FF2B5EF4-FFF2-40B4-BE49-F238E27FC236}">
                <a16:creationId xmlns:a16="http://schemas.microsoft.com/office/drawing/2014/main" id="{F54CC67C-D172-4EAA-9C46-F0DF0D851343}"/>
              </a:ext>
            </a:extLst>
          </p:cNvPr>
          <p:cNvPicPr>
            <a:picLocks noChangeAspect="1"/>
          </p:cNvPicPr>
          <p:nvPr/>
        </p:nvPicPr>
        <p:blipFill>
          <a:blip r:embed="rId5"/>
          <a:stretch>
            <a:fillRect/>
          </a:stretch>
        </p:blipFill>
        <p:spPr>
          <a:xfrm>
            <a:off x="14326998" y="5528996"/>
            <a:ext cx="1433091" cy="644891"/>
          </a:xfrm>
          <a:prstGeom prst="rect">
            <a:avLst/>
          </a:prstGeom>
        </p:spPr>
      </p:pic>
      <p:sp>
        <p:nvSpPr>
          <p:cNvPr id="23" name="椭圆 22">
            <a:extLst>
              <a:ext uri="{FF2B5EF4-FFF2-40B4-BE49-F238E27FC236}">
                <a16:creationId xmlns:a16="http://schemas.microsoft.com/office/drawing/2014/main" id="{A453567A-C2B3-4BCF-9444-F3445D9C62F2}"/>
              </a:ext>
            </a:extLst>
          </p:cNvPr>
          <p:cNvSpPr/>
          <p:nvPr/>
        </p:nvSpPr>
        <p:spPr bwMode="auto">
          <a:xfrm>
            <a:off x="15687252" y="5592107"/>
            <a:ext cx="216024" cy="216017"/>
          </a:xfrm>
          <a:prstGeom prst="ellipse">
            <a:avLst/>
          </a:prstGeom>
          <a:solidFill>
            <a:schemeClr val="tx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0" name="椭圆 29">
            <a:extLst>
              <a:ext uri="{FF2B5EF4-FFF2-40B4-BE49-F238E27FC236}">
                <a16:creationId xmlns:a16="http://schemas.microsoft.com/office/drawing/2014/main" id="{B0A2BE7C-67F9-4380-A00D-316F685256F3}"/>
              </a:ext>
            </a:extLst>
          </p:cNvPr>
          <p:cNvSpPr/>
          <p:nvPr/>
        </p:nvSpPr>
        <p:spPr bwMode="auto">
          <a:xfrm>
            <a:off x="15149122" y="4734895"/>
            <a:ext cx="216024" cy="216017"/>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1" name="椭圆 30">
            <a:extLst>
              <a:ext uri="{FF2B5EF4-FFF2-40B4-BE49-F238E27FC236}">
                <a16:creationId xmlns:a16="http://schemas.microsoft.com/office/drawing/2014/main" id="{7E5EED95-9627-4123-B13B-62CD53DF75F5}"/>
              </a:ext>
            </a:extLst>
          </p:cNvPr>
          <p:cNvSpPr/>
          <p:nvPr/>
        </p:nvSpPr>
        <p:spPr bwMode="auto">
          <a:xfrm>
            <a:off x="16929216" y="5748340"/>
            <a:ext cx="216024" cy="216017"/>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Tree>
    <p:extLst>
      <p:ext uri="{BB962C8B-B14F-4D97-AF65-F5344CB8AC3E}">
        <p14:creationId xmlns:p14="http://schemas.microsoft.com/office/powerpoint/2010/main" val="14969418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0D479-0D06-4A6D-B61A-737F1A28798A}"/>
              </a:ext>
            </a:extLst>
          </p:cNvPr>
          <p:cNvSpPr>
            <a:spLocks noGrp="1"/>
          </p:cNvSpPr>
          <p:nvPr>
            <p:ph type="title"/>
          </p:nvPr>
        </p:nvSpPr>
        <p:spPr/>
        <p:txBody>
          <a:bodyPr/>
          <a:lstStyle/>
          <a:p>
            <a:r>
              <a:rPr lang="en-US" altLang="zh-CN" dirty="0"/>
              <a:t>Analytical derivation: An overview</a:t>
            </a:r>
            <a:endParaRPr lang="zh-CN" altLang="en-US" dirty="0"/>
          </a:p>
        </p:txBody>
      </p:sp>
      <p:sp>
        <p:nvSpPr>
          <p:cNvPr id="3" name="灯片编号占位符 2">
            <a:extLst>
              <a:ext uri="{FF2B5EF4-FFF2-40B4-BE49-F238E27FC236}">
                <a16:creationId xmlns:a16="http://schemas.microsoft.com/office/drawing/2014/main" id="{45E34728-3CFD-43E7-9C42-13B7D8752D33}"/>
              </a:ext>
            </a:extLst>
          </p:cNvPr>
          <p:cNvSpPr>
            <a:spLocks noGrp="1"/>
          </p:cNvSpPr>
          <p:nvPr>
            <p:ph type="sldNum" sz="quarter" idx="10"/>
          </p:nvPr>
        </p:nvSpPr>
        <p:spPr/>
        <p:txBody>
          <a:bodyPr/>
          <a:lstStyle/>
          <a:p>
            <a:pPr>
              <a:defRPr/>
            </a:pPr>
            <a:fld id="{4AFF8908-D0CE-40B7-B955-10009FBD9921}" type="slidenum">
              <a:rPr lang="en-US" altLang="zh-CN" smtClean="0"/>
              <a:pPr>
                <a:defRPr/>
              </a:pPr>
              <a:t>18</a:t>
            </a:fld>
            <a:endParaRPr lang="en-US" altLang="zh-CN" dirty="0"/>
          </a:p>
        </p:txBody>
      </p:sp>
      <p:sp>
        <p:nvSpPr>
          <p:cNvPr id="4" name="矩形: 圆角 3">
            <a:extLst>
              <a:ext uri="{FF2B5EF4-FFF2-40B4-BE49-F238E27FC236}">
                <a16:creationId xmlns:a16="http://schemas.microsoft.com/office/drawing/2014/main" id="{88B3697F-E5DF-4938-821D-2F3AF4E1685D}"/>
              </a:ext>
            </a:extLst>
          </p:cNvPr>
          <p:cNvSpPr/>
          <p:nvPr/>
        </p:nvSpPr>
        <p:spPr bwMode="auto">
          <a:xfrm>
            <a:off x="894282" y="3490675"/>
            <a:ext cx="2006869" cy="108012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 name="文本框 4">
            <a:extLst>
              <a:ext uri="{FF2B5EF4-FFF2-40B4-BE49-F238E27FC236}">
                <a16:creationId xmlns:a16="http://schemas.microsoft.com/office/drawing/2014/main" id="{A1C5CC19-7413-42F0-ABCB-2520CB6C6797}"/>
              </a:ext>
            </a:extLst>
          </p:cNvPr>
          <p:cNvSpPr txBox="1"/>
          <p:nvPr/>
        </p:nvSpPr>
        <p:spPr>
          <a:xfrm>
            <a:off x="929226" y="3632771"/>
            <a:ext cx="2006869" cy="769441"/>
          </a:xfrm>
          <a:prstGeom prst="rect">
            <a:avLst/>
          </a:prstGeom>
          <a:noFill/>
        </p:spPr>
        <p:txBody>
          <a:bodyPr wrap="square" rtlCol="0">
            <a:spAutoFit/>
          </a:bodyPr>
          <a:lstStyle/>
          <a:p>
            <a:pPr algn="ctr"/>
            <a:r>
              <a:rPr lang="en-US" altLang="zh-CN" sz="4400" dirty="0">
                <a:solidFill>
                  <a:schemeClr val="tx1"/>
                </a:solidFill>
              </a:rPr>
              <a:t>Goal</a:t>
            </a:r>
            <a:endParaRPr lang="zh-CN" altLang="en-US" sz="4400" dirty="0">
              <a:solidFill>
                <a:schemeClr val="tx1"/>
              </a:solidFill>
            </a:endParaRPr>
          </a:p>
        </p:txBody>
      </p:sp>
      <p:cxnSp>
        <p:nvCxnSpPr>
          <p:cNvPr id="25" name="直接连接符 24">
            <a:extLst>
              <a:ext uri="{FF2B5EF4-FFF2-40B4-BE49-F238E27FC236}">
                <a16:creationId xmlns:a16="http://schemas.microsoft.com/office/drawing/2014/main" id="{AC7D64F0-C3FB-436A-BF67-EF4792ACC3CD}"/>
              </a:ext>
            </a:extLst>
          </p:cNvPr>
          <p:cNvCxnSpPr/>
          <p:nvPr/>
        </p:nvCxnSpPr>
        <p:spPr bwMode="auto">
          <a:xfrm>
            <a:off x="658888" y="6811516"/>
            <a:ext cx="19851612" cy="0"/>
          </a:xfrm>
          <a:prstGeom prst="line">
            <a:avLst/>
          </a:prstGeom>
          <a:solidFill>
            <a:schemeClr val="accent1"/>
          </a:solidFill>
          <a:ln w="57150" cap="flat" cmpd="sng" algn="ctr">
            <a:solidFill>
              <a:srgbClr val="0000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2" name="图片 21">
            <a:extLst>
              <a:ext uri="{FF2B5EF4-FFF2-40B4-BE49-F238E27FC236}">
                <a16:creationId xmlns:a16="http://schemas.microsoft.com/office/drawing/2014/main" id="{394970DF-5218-4876-A031-E756BD904193}"/>
              </a:ext>
            </a:extLst>
          </p:cNvPr>
          <p:cNvPicPr>
            <a:picLocks noChangeAspect="1"/>
          </p:cNvPicPr>
          <p:nvPr/>
        </p:nvPicPr>
        <p:blipFill rotWithShape="1">
          <a:blip r:embed="rId3"/>
          <a:srcRect l="2386"/>
          <a:stretch/>
        </p:blipFill>
        <p:spPr>
          <a:xfrm>
            <a:off x="2099048" y="7178379"/>
            <a:ext cx="4674673" cy="2609129"/>
          </a:xfrm>
          <a:prstGeom prst="rect">
            <a:avLst/>
          </a:prstGeom>
        </p:spPr>
      </p:pic>
      <p:pic>
        <p:nvPicPr>
          <p:cNvPr id="23" name="图片 22">
            <a:extLst>
              <a:ext uri="{FF2B5EF4-FFF2-40B4-BE49-F238E27FC236}">
                <a16:creationId xmlns:a16="http://schemas.microsoft.com/office/drawing/2014/main" id="{2F34A19A-5811-411A-9A8A-D9EEEE1E3FD9}"/>
              </a:ext>
            </a:extLst>
          </p:cNvPr>
          <p:cNvPicPr>
            <a:picLocks noChangeAspect="1"/>
          </p:cNvPicPr>
          <p:nvPr/>
        </p:nvPicPr>
        <p:blipFill>
          <a:blip r:embed="rId4"/>
          <a:stretch>
            <a:fillRect/>
          </a:stretch>
        </p:blipFill>
        <p:spPr>
          <a:xfrm>
            <a:off x="1522984" y="9988435"/>
            <a:ext cx="6610350" cy="561975"/>
          </a:xfrm>
          <a:prstGeom prst="rect">
            <a:avLst/>
          </a:prstGeom>
        </p:spPr>
      </p:pic>
      <p:pic>
        <p:nvPicPr>
          <p:cNvPr id="24" name="图片 23">
            <a:extLst>
              <a:ext uri="{FF2B5EF4-FFF2-40B4-BE49-F238E27FC236}">
                <a16:creationId xmlns:a16="http://schemas.microsoft.com/office/drawing/2014/main" id="{CE7E0D4C-B627-417F-BE1A-D9305A00DBA4}"/>
              </a:ext>
            </a:extLst>
          </p:cNvPr>
          <p:cNvPicPr>
            <a:picLocks noChangeAspect="1"/>
          </p:cNvPicPr>
          <p:nvPr/>
        </p:nvPicPr>
        <p:blipFill rotWithShape="1">
          <a:blip r:embed="rId5"/>
          <a:srcRect l="45844" t="10582" r="1421"/>
          <a:stretch/>
        </p:blipFill>
        <p:spPr>
          <a:xfrm>
            <a:off x="1403496" y="11039961"/>
            <a:ext cx="2672929" cy="1063899"/>
          </a:xfrm>
          <a:prstGeom prst="rect">
            <a:avLst/>
          </a:prstGeom>
        </p:spPr>
      </p:pic>
      <p:sp>
        <p:nvSpPr>
          <p:cNvPr id="26" name="箭头: 右 25">
            <a:extLst>
              <a:ext uri="{FF2B5EF4-FFF2-40B4-BE49-F238E27FC236}">
                <a16:creationId xmlns:a16="http://schemas.microsoft.com/office/drawing/2014/main" id="{C43A2B06-5188-4AF7-A148-DFE395C2069A}"/>
              </a:ext>
            </a:extLst>
          </p:cNvPr>
          <p:cNvSpPr/>
          <p:nvPr/>
        </p:nvSpPr>
        <p:spPr bwMode="auto">
          <a:xfrm>
            <a:off x="9417903" y="8595826"/>
            <a:ext cx="1654156" cy="944518"/>
          </a:xfrm>
          <a:prstGeom prst="rightArrow">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7" name="矩形: 圆角 26">
            <a:extLst>
              <a:ext uri="{FF2B5EF4-FFF2-40B4-BE49-F238E27FC236}">
                <a16:creationId xmlns:a16="http://schemas.microsoft.com/office/drawing/2014/main" id="{FD663AE6-ED37-45B0-BD05-3A5F9CE7645D}"/>
              </a:ext>
            </a:extLst>
          </p:cNvPr>
          <p:cNvSpPr/>
          <p:nvPr/>
        </p:nvSpPr>
        <p:spPr bwMode="auto">
          <a:xfrm>
            <a:off x="12476318" y="10233955"/>
            <a:ext cx="2006869" cy="842254"/>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8" name="文本框 27">
            <a:extLst>
              <a:ext uri="{FF2B5EF4-FFF2-40B4-BE49-F238E27FC236}">
                <a16:creationId xmlns:a16="http://schemas.microsoft.com/office/drawing/2014/main" id="{90C36400-68AA-4777-A0F1-15CB10D718E1}"/>
              </a:ext>
            </a:extLst>
          </p:cNvPr>
          <p:cNvSpPr txBox="1"/>
          <p:nvPr/>
        </p:nvSpPr>
        <p:spPr>
          <a:xfrm>
            <a:off x="12252176" y="10317831"/>
            <a:ext cx="2455151" cy="646331"/>
          </a:xfrm>
          <a:prstGeom prst="rect">
            <a:avLst/>
          </a:prstGeom>
          <a:noFill/>
        </p:spPr>
        <p:txBody>
          <a:bodyPr wrap="square" rtlCol="0">
            <a:spAutoFit/>
          </a:bodyPr>
          <a:lstStyle/>
          <a:p>
            <a:pPr algn="ctr"/>
            <a:r>
              <a:rPr lang="en-US" altLang="zh-CN" sz="3600" dirty="0">
                <a:solidFill>
                  <a:schemeClr val="tx1"/>
                </a:solidFill>
              </a:rPr>
              <a:t>Method</a:t>
            </a:r>
            <a:endParaRPr lang="zh-CN" altLang="en-US" sz="3600" dirty="0">
              <a:solidFill>
                <a:schemeClr val="tx1"/>
              </a:solidFill>
            </a:endParaRPr>
          </a:p>
        </p:txBody>
      </p:sp>
      <p:sp>
        <p:nvSpPr>
          <p:cNvPr id="29" name="文本框 28">
            <a:extLst>
              <a:ext uri="{FF2B5EF4-FFF2-40B4-BE49-F238E27FC236}">
                <a16:creationId xmlns:a16="http://schemas.microsoft.com/office/drawing/2014/main" id="{713B76E9-1A8C-4340-89C7-EE4E3E1742DD}"/>
              </a:ext>
            </a:extLst>
          </p:cNvPr>
          <p:cNvSpPr txBox="1"/>
          <p:nvPr/>
        </p:nvSpPr>
        <p:spPr>
          <a:xfrm>
            <a:off x="12676867" y="11410685"/>
            <a:ext cx="4752528" cy="646331"/>
          </a:xfrm>
          <a:prstGeom prst="rect">
            <a:avLst/>
          </a:prstGeom>
          <a:noFill/>
        </p:spPr>
        <p:txBody>
          <a:bodyPr wrap="square" rtlCol="0">
            <a:spAutoFit/>
          </a:bodyPr>
          <a:lstStyle/>
          <a:p>
            <a:pPr algn="ctr"/>
            <a:r>
              <a:rPr lang="en-US" altLang="zh-CN" sz="3600" dirty="0">
                <a:solidFill>
                  <a:schemeClr val="tx1"/>
                </a:solidFill>
              </a:rPr>
              <a:t>First-order analysis</a:t>
            </a:r>
            <a:endParaRPr lang="zh-CN" altLang="en-US" sz="3600" dirty="0">
              <a:solidFill>
                <a:schemeClr val="tx1"/>
              </a:solidFill>
            </a:endParaRPr>
          </a:p>
        </p:txBody>
      </p:sp>
      <p:sp>
        <p:nvSpPr>
          <p:cNvPr id="30" name="矩形: 圆角 29">
            <a:extLst>
              <a:ext uri="{FF2B5EF4-FFF2-40B4-BE49-F238E27FC236}">
                <a16:creationId xmlns:a16="http://schemas.microsoft.com/office/drawing/2014/main" id="{118A5919-0D46-42AE-9378-1D93C0CAEF59}"/>
              </a:ext>
            </a:extLst>
          </p:cNvPr>
          <p:cNvSpPr/>
          <p:nvPr/>
        </p:nvSpPr>
        <p:spPr bwMode="auto">
          <a:xfrm>
            <a:off x="12360199" y="7202595"/>
            <a:ext cx="2545325" cy="842254"/>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1" name="文本框 30">
            <a:extLst>
              <a:ext uri="{FF2B5EF4-FFF2-40B4-BE49-F238E27FC236}">
                <a16:creationId xmlns:a16="http://schemas.microsoft.com/office/drawing/2014/main" id="{EEBC4B0C-99D4-46D9-B06F-9A3E8B2FE9C4}"/>
              </a:ext>
            </a:extLst>
          </p:cNvPr>
          <p:cNvSpPr txBox="1"/>
          <p:nvPr/>
        </p:nvSpPr>
        <p:spPr>
          <a:xfrm>
            <a:off x="12280074" y="7286471"/>
            <a:ext cx="2697459" cy="646331"/>
          </a:xfrm>
          <a:prstGeom prst="rect">
            <a:avLst/>
          </a:prstGeom>
          <a:noFill/>
        </p:spPr>
        <p:txBody>
          <a:bodyPr wrap="square" rtlCol="0">
            <a:spAutoFit/>
          </a:bodyPr>
          <a:lstStyle/>
          <a:p>
            <a:pPr algn="ctr"/>
            <a:r>
              <a:rPr lang="en-US" altLang="zh-CN" sz="3600" dirty="0">
                <a:solidFill>
                  <a:schemeClr val="tx1"/>
                </a:solidFill>
              </a:rPr>
              <a:t>Assumption</a:t>
            </a:r>
            <a:endParaRPr lang="zh-CN" altLang="en-US" sz="3600" dirty="0">
              <a:solidFill>
                <a:schemeClr val="tx1"/>
              </a:solidFill>
            </a:endParaRPr>
          </a:p>
        </p:txBody>
      </p:sp>
      <p:sp>
        <p:nvSpPr>
          <p:cNvPr id="32" name="文本框 31">
            <a:extLst>
              <a:ext uri="{FF2B5EF4-FFF2-40B4-BE49-F238E27FC236}">
                <a16:creationId xmlns:a16="http://schemas.microsoft.com/office/drawing/2014/main" id="{520F09DA-2780-4EAB-B3D8-14AE94993340}"/>
              </a:ext>
            </a:extLst>
          </p:cNvPr>
          <p:cNvSpPr txBox="1"/>
          <p:nvPr/>
        </p:nvSpPr>
        <p:spPr>
          <a:xfrm>
            <a:off x="12608383" y="8406630"/>
            <a:ext cx="5753526" cy="646331"/>
          </a:xfrm>
          <a:prstGeom prst="rect">
            <a:avLst/>
          </a:prstGeom>
          <a:noFill/>
        </p:spPr>
        <p:txBody>
          <a:bodyPr wrap="square" rtlCol="0">
            <a:spAutoFit/>
          </a:bodyPr>
          <a:lstStyle/>
          <a:p>
            <a:pPr marL="742950" indent="-742950" algn="ctr">
              <a:buFont typeface="Wingdings" panose="05000000000000000000" pitchFamily="2" charset="2"/>
              <a:buChar char="l"/>
            </a:pPr>
            <a:r>
              <a:rPr lang="en-US" altLang="zh-CN" sz="3600" dirty="0">
                <a:solidFill>
                  <a:schemeClr val="tx1"/>
                </a:solidFill>
              </a:rPr>
              <a:t>Uncertainty is not large</a:t>
            </a:r>
            <a:endParaRPr lang="zh-CN" altLang="en-US" sz="3600" dirty="0">
              <a:solidFill>
                <a:schemeClr val="tx1"/>
              </a:solidFill>
            </a:endParaRPr>
          </a:p>
        </p:txBody>
      </p:sp>
      <p:sp>
        <p:nvSpPr>
          <p:cNvPr id="33" name="文本框 32">
            <a:extLst>
              <a:ext uri="{FF2B5EF4-FFF2-40B4-BE49-F238E27FC236}">
                <a16:creationId xmlns:a16="http://schemas.microsoft.com/office/drawing/2014/main" id="{108FBA89-2C58-4F01-BE95-C600BD0C4B3D}"/>
              </a:ext>
            </a:extLst>
          </p:cNvPr>
          <p:cNvSpPr txBox="1"/>
          <p:nvPr/>
        </p:nvSpPr>
        <p:spPr>
          <a:xfrm>
            <a:off x="12608383" y="9198718"/>
            <a:ext cx="5753526" cy="646331"/>
          </a:xfrm>
          <a:prstGeom prst="rect">
            <a:avLst/>
          </a:prstGeom>
          <a:noFill/>
        </p:spPr>
        <p:txBody>
          <a:bodyPr wrap="square" rtlCol="0">
            <a:spAutoFit/>
          </a:bodyPr>
          <a:lstStyle/>
          <a:p>
            <a:pPr marL="742950" indent="-742950" algn="ctr">
              <a:buFont typeface="Wingdings" panose="05000000000000000000" pitchFamily="2" charset="2"/>
              <a:buChar char="l"/>
            </a:pPr>
            <a:r>
              <a:rPr lang="en-US" altLang="zh-CN" sz="3600" dirty="0">
                <a:solidFill>
                  <a:schemeClr val="tx1"/>
                </a:solidFill>
              </a:rPr>
              <a:t>Marginally stable mode</a:t>
            </a:r>
            <a:endParaRPr lang="zh-CN" altLang="en-US" sz="3600" dirty="0">
              <a:solidFill>
                <a:schemeClr val="tx1"/>
              </a:solidFill>
            </a:endParaRPr>
          </a:p>
        </p:txBody>
      </p:sp>
      <p:cxnSp>
        <p:nvCxnSpPr>
          <p:cNvPr id="34" name="直接箭头连接符 33">
            <a:extLst>
              <a:ext uri="{FF2B5EF4-FFF2-40B4-BE49-F238E27FC236}">
                <a16:creationId xmlns:a16="http://schemas.microsoft.com/office/drawing/2014/main" id="{70F0CDF7-9B4E-4CDF-A850-62156F93DBD8}"/>
              </a:ext>
            </a:extLst>
          </p:cNvPr>
          <p:cNvCxnSpPr>
            <a:cxnSpLocks/>
          </p:cNvCxnSpPr>
          <p:nvPr/>
        </p:nvCxnSpPr>
        <p:spPr bwMode="auto">
          <a:xfrm flipV="1">
            <a:off x="18475790" y="2538477"/>
            <a:ext cx="1598" cy="352979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文本框 34">
            <a:extLst>
              <a:ext uri="{FF2B5EF4-FFF2-40B4-BE49-F238E27FC236}">
                <a16:creationId xmlns:a16="http://schemas.microsoft.com/office/drawing/2014/main" id="{B57A603D-B5F4-4659-9E23-3F86FC23649F}"/>
              </a:ext>
            </a:extLst>
          </p:cNvPr>
          <p:cNvSpPr txBox="1"/>
          <p:nvPr/>
        </p:nvSpPr>
        <p:spPr>
          <a:xfrm>
            <a:off x="18618306" y="198698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36" name="文本框 35">
            <a:extLst>
              <a:ext uri="{FF2B5EF4-FFF2-40B4-BE49-F238E27FC236}">
                <a16:creationId xmlns:a16="http://schemas.microsoft.com/office/drawing/2014/main" id="{BCDC56F8-BB30-4098-B140-6E8BC3DFA2EE}"/>
              </a:ext>
            </a:extLst>
          </p:cNvPr>
          <p:cNvSpPr txBox="1"/>
          <p:nvPr/>
        </p:nvSpPr>
        <p:spPr>
          <a:xfrm>
            <a:off x="19533945" y="2995092"/>
            <a:ext cx="927143" cy="769441"/>
          </a:xfrm>
          <a:prstGeom prst="rect">
            <a:avLst/>
          </a:prstGeom>
          <a:noFill/>
        </p:spPr>
        <p:txBody>
          <a:bodyPr wrap="square" rtlCol="0">
            <a:spAutoFit/>
          </a:bodyPr>
          <a:lstStyle/>
          <a:p>
            <a:r>
              <a:rPr lang="en-US" altLang="zh-CN" sz="4400" dirty="0"/>
              <a:t>Re</a:t>
            </a:r>
          </a:p>
        </p:txBody>
      </p:sp>
      <p:cxnSp>
        <p:nvCxnSpPr>
          <p:cNvPr id="37" name="直接连接符 36">
            <a:extLst>
              <a:ext uri="{FF2B5EF4-FFF2-40B4-BE49-F238E27FC236}">
                <a16:creationId xmlns:a16="http://schemas.microsoft.com/office/drawing/2014/main" id="{0D0FC072-E57E-41DA-BD00-64AA1B92EEB6}"/>
              </a:ext>
            </a:extLst>
          </p:cNvPr>
          <p:cNvCxnSpPr>
            <a:cxnSpLocks/>
          </p:cNvCxnSpPr>
          <p:nvPr/>
        </p:nvCxnSpPr>
        <p:spPr bwMode="auto">
          <a:xfrm flipV="1">
            <a:off x="15237028" y="3777894"/>
            <a:ext cx="3240360" cy="1103949"/>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接连接符 37">
            <a:extLst>
              <a:ext uri="{FF2B5EF4-FFF2-40B4-BE49-F238E27FC236}">
                <a16:creationId xmlns:a16="http://schemas.microsoft.com/office/drawing/2014/main" id="{530840C4-D759-4991-871E-846847E937FB}"/>
              </a:ext>
            </a:extLst>
          </p:cNvPr>
          <p:cNvCxnSpPr>
            <a:cxnSpLocks/>
          </p:cNvCxnSpPr>
          <p:nvPr/>
        </p:nvCxnSpPr>
        <p:spPr bwMode="auto">
          <a:xfrm flipV="1">
            <a:off x="17037228" y="3764533"/>
            <a:ext cx="1440160" cy="2106832"/>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直接连接符 38">
            <a:extLst>
              <a:ext uri="{FF2B5EF4-FFF2-40B4-BE49-F238E27FC236}">
                <a16:creationId xmlns:a16="http://schemas.microsoft.com/office/drawing/2014/main" id="{5A216E46-0F2F-4FD4-834B-C97F3549E7E7}"/>
              </a:ext>
            </a:extLst>
          </p:cNvPr>
          <p:cNvCxnSpPr>
            <a:cxnSpLocks/>
          </p:cNvCxnSpPr>
          <p:nvPr/>
        </p:nvCxnSpPr>
        <p:spPr bwMode="auto">
          <a:xfrm flipV="1">
            <a:off x="15822745" y="3764534"/>
            <a:ext cx="2653045" cy="1935582"/>
          </a:xfrm>
          <a:prstGeom prst="line">
            <a:avLst/>
          </a:prstGeom>
          <a:solidFill>
            <a:schemeClr val="accent1"/>
          </a:solidFill>
          <a:ln w="7620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文本框 39">
            <a:extLst>
              <a:ext uri="{FF2B5EF4-FFF2-40B4-BE49-F238E27FC236}">
                <a16:creationId xmlns:a16="http://schemas.microsoft.com/office/drawing/2014/main" id="{1420BE1B-F7A4-4334-AFD5-52FB9D1C3841}"/>
              </a:ext>
            </a:extLst>
          </p:cNvPr>
          <p:cNvSpPr txBox="1"/>
          <p:nvPr/>
        </p:nvSpPr>
        <p:spPr>
          <a:xfrm>
            <a:off x="6345219" y="2564204"/>
            <a:ext cx="3431057" cy="1200329"/>
          </a:xfrm>
          <a:prstGeom prst="rect">
            <a:avLst/>
          </a:prstGeom>
          <a:noFill/>
        </p:spPr>
        <p:txBody>
          <a:bodyPr wrap="square" rtlCol="0">
            <a:spAutoFit/>
          </a:bodyPr>
          <a:lstStyle/>
          <a:p>
            <a:pPr algn="ctr"/>
            <a:r>
              <a:rPr lang="en-US" altLang="zh-CN" sz="3600" dirty="0">
                <a:solidFill>
                  <a:srgbClr val="FF0000"/>
                </a:solidFill>
              </a:rPr>
              <a:t>Geometric Relation?</a:t>
            </a:r>
            <a:endParaRPr lang="zh-CN" altLang="en-US" sz="3600" dirty="0">
              <a:solidFill>
                <a:srgbClr val="FF0000"/>
              </a:solidFill>
            </a:endParaRPr>
          </a:p>
        </p:txBody>
      </p:sp>
      <p:cxnSp>
        <p:nvCxnSpPr>
          <p:cNvPr id="41" name="直接箭头连接符 40">
            <a:extLst>
              <a:ext uri="{FF2B5EF4-FFF2-40B4-BE49-F238E27FC236}">
                <a16:creationId xmlns:a16="http://schemas.microsoft.com/office/drawing/2014/main" id="{137D6875-7DE8-486F-A1A4-2AA653133AE7}"/>
              </a:ext>
            </a:extLst>
          </p:cNvPr>
          <p:cNvCxnSpPr>
            <a:cxnSpLocks/>
          </p:cNvCxnSpPr>
          <p:nvPr/>
        </p:nvCxnSpPr>
        <p:spPr bwMode="auto">
          <a:xfrm flipV="1">
            <a:off x="15312971" y="3764533"/>
            <a:ext cx="4244537" cy="63463"/>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2" name="图片 41">
            <a:extLst>
              <a:ext uri="{FF2B5EF4-FFF2-40B4-BE49-F238E27FC236}">
                <a16:creationId xmlns:a16="http://schemas.microsoft.com/office/drawing/2014/main" id="{A4FCD5B0-8D93-45D1-84DD-E11364910B89}"/>
              </a:ext>
            </a:extLst>
          </p:cNvPr>
          <p:cNvPicPr>
            <a:picLocks noChangeAspect="1"/>
          </p:cNvPicPr>
          <p:nvPr/>
        </p:nvPicPr>
        <p:blipFill>
          <a:blip r:embed="rId6"/>
          <a:stretch>
            <a:fillRect/>
          </a:stretch>
        </p:blipFill>
        <p:spPr>
          <a:xfrm>
            <a:off x="4643461" y="3577791"/>
            <a:ext cx="1914236" cy="904673"/>
          </a:xfrm>
          <a:prstGeom prst="rect">
            <a:avLst/>
          </a:prstGeom>
        </p:spPr>
      </p:pic>
      <p:pic>
        <p:nvPicPr>
          <p:cNvPr id="43" name="图片 42">
            <a:extLst>
              <a:ext uri="{FF2B5EF4-FFF2-40B4-BE49-F238E27FC236}">
                <a16:creationId xmlns:a16="http://schemas.microsoft.com/office/drawing/2014/main" id="{942EFA79-2D14-46AC-88E1-92C5EB4BC715}"/>
              </a:ext>
            </a:extLst>
          </p:cNvPr>
          <p:cNvPicPr>
            <a:picLocks noChangeAspect="1"/>
          </p:cNvPicPr>
          <p:nvPr/>
        </p:nvPicPr>
        <p:blipFill>
          <a:blip r:embed="rId7"/>
          <a:stretch>
            <a:fillRect/>
          </a:stretch>
        </p:blipFill>
        <p:spPr>
          <a:xfrm>
            <a:off x="9571814" y="3736681"/>
            <a:ext cx="1744258" cy="728944"/>
          </a:xfrm>
          <a:prstGeom prst="rect">
            <a:avLst/>
          </a:prstGeom>
        </p:spPr>
      </p:pic>
      <p:sp>
        <p:nvSpPr>
          <p:cNvPr id="44" name="箭头: 左右 43">
            <a:extLst>
              <a:ext uri="{FF2B5EF4-FFF2-40B4-BE49-F238E27FC236}">
                <a16:creationId xmlns:a16="http://schemas.microsoft.com/office/drawing/2014/main" id="{834C8076-1DF4-4EC6-9362-746A64FDCF4E}"/>
              </a:ext>
            </a:extLst>
          </p:cNvPr>
          <p:cNvSpPr/>
          <p:nvPr/>
        </p:nvSpPr>
        <p:spPr bwMode="auto">
          <a:xfrm>
            <a:off x="6682459" y="3796264"/>
            <a:ext cx="2592288" cy="594010"/>
          </a:xfrm>
          <a:prstGeom prst="lef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45" name="图片 44">
            <a:extLst>
              <a:ext uri="{FF2B5EF4-FFF2-40B4-BE49-F238E27FC236}">
                <a16:creationId xmlns:a16="http://schemas.microsoft.com/office/drawing/2014/main" id="{AF4CC8E3-3BAE-4502-8B19-7CE8FF9DFC94}"/>
              </a:ext>
            </a:extLst>
          </p:cNvPr>
          <p:cNvPicPr>
            <a:picLocks noChangeAspect="1"/>
          </p:cNvPicPr>
          <p:nvPr/>
        </p:nvPicPr>
        <p:blipFill>
          <a:blip r:embed="rId6"/>
          <a:stretch>
            <a:fillRect/>
          </a:stretch>
        </p:blipFill>
        <p:spPr>
          <a:xfrm>
            <a:off x="16428640" y="5896989"/>
            <a:ext cx="1440155" cy="680621"/>
          </a:xfrm>
          <a:prstGeom prst="rect">
            <a:avLst/>
          </a:prstGeom>
        </p:spPr>
      </p:pic>
      <p:pic>
        <p:nvPicPr>
          <p:cNvPr id="46" name="图片 45">
            <a:extLst>
              <a:ext uri="{FF2B5EF4-FFF2-40B4-BE49-F238E27FC236}">
                <a16:creationId xmlns:a16="http://schemas.microsoft.com/office/drawing/2014/main" id="{DC0E1E61-CBCD-4BCA-9491-05E2A8938CCF}"/>
              </a:ext>
            </a:extLst>
          </p:cNvPr>
          <p:cNvPicPr>
            <a:picLocks noChangeAspect="1"/>
          </p:cNvPicPr>
          <p:nvPr/>
        </p:nvPicPr>
        <p:blipFill>
          <a:blip r:embed="rId7"/>
          <a:stretch>
            <a:fillRect/>
          </a:stretch>
        </p:blipFill>
        <p:spPr>
          <a:xfrm>
            <a:off x="13903469" y="4601090"/>
            <a:ext cx="1234972" cy="516108"/>
          </a:xfrm>
          <a:prstGeom prst="rect">
            <a:avLst/>
          </a:prstGeom>
        </p:spPr>
      </p:pic>
      <p:pic>
        <p:nvPicPr>
          <p:cNvPr id="47" name="图片 46">
            <a:extLst>
              <a:ext uri="{FF2B5EF4-FFF2-40B4-BE49-F238E27FC236}">
                <a16:creationId xmlns:a16="http://schemas.microsoft.com/office/drawing/2014/main" id="{E24BD04B-B71B-4846-B246-1D637B72270D}"/>
              </a:ext>
            </a:extLst>
          </p:cNvPr>
          <p:cNvPicPr>
            <a:picLocks noChangeAspect="1"/>
          </p:cNvPicPr>
          <p:nvPr/>
        </p:nvPicPr>
        <p:blipFill>
          <a:blip r:embed="rId8"/>
          <a:stretch>
            <a:fillRect/>
          </a:stretch>
        </p:blipFill>
        <p:spPr>
          <a:xfrm>
            <a:off x="14326998" y="5528996"/>
            <a:ext cx="1433091" cy="644891"/>
          </a:xfrm>
          <a:prstGeom prst="rect">
            <a:avLst/>
          </a:prstGeom>
        </p:spPr>
      </p:pic>
      <p:sp>
        <p:nvSpPr>
          <p:cNvPr id="48" name="椭圆 47">
            <a:extLst>
              <a:ext uri="{FF2B5EF4-FFF2-40B4-BE49-F238E27FC236}">
                <a16:creationId xmlns:a16="http://schemas.microsoft.com/office/drawing/2014/main" id="{C81046FF-51E4-424D-BFF1-BB8737CFDE67}"/>
              </a:ext>
            </a:extLst>
          </p:cNvPr>
          <p:cNvSpPr/>
          <p:nvPr/>
        </p:nvSpPr>
        <p:spPr bwMode="auto">
          <a:xfrm>
            <a:off x="15687252" y="5592107"/>
            <a:ext cx="216024" cy="216017"/>
          </a:xfrm>
          <a:prstGeom prst="ellipse">
            <a:avLst/>
          </a:prstGeom>
          <a:solidFill>
            <a:schemeClr val="tx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9" name="椭圆 48">
            <a:extLst>
              <a:ext uri="{FF2B5EF4-FFF2-40B4-BE49-F238E27FC236}">
                <a16:creationId xmlns:a16="http://schemas.microsoft.com/office/drawing/2014/main" id="{F92D58A7-95F7-439A-B2C0-98C03CCC50A0}"/>
              </a:ext>
            </a:extLst>
          </p:cNvPr>
          <p:cNvSpPr/>
          <p:nvPr/>
        </p:nvSpPr>
        <p:spPr bwMode="auto">
          <a:xfrm>
            <a:off x="15149122" y="4734895"/>
            <a:ext cx="216024" cy="216017"/>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0" name="椭圆 49">
            <a:extLst>
              <a:ext uri="{FF2B5EF4-FFF2-40B4-BE49-F238E27FC236}">
                <a16:creationId xmlns:a16="http://schemas.microsoft.com/office/drawing/2014/main" id="{0E30EC24-E517-4A20-9D03-386362DEA25C}"/>
              </a:ext>
            </a:extLst>
          </p:cNvPr>
          <p:cNvSpPr/>
          <p:nvPr/>
        </p:nvSpPr>
        <p:spPr bwMode="auto">
          <a:xfrm>
            <a:off x="16929216" y="5748340"/>
            <a:ext cx="216024" cy="216017"/>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1" name="箭头: 右 50">
            <a:extLst>
              <a:ext uri="{FF2B5EF4-FFF2-40B4-BE49-F238E27FC236}">
                <a16:creationId xmlns:a16="http://schemas.microsoft.com/office/drawing/2014/main" id="{21BCE942-7E14-4596-BD7E-7ECF64975896}"/>
              </a:ext>
            </a:extLst>
          </p:cNvPr>
          <p:cNvSpPr/>
          <p:nvPr/>
        </p:nvSpPr>
        <p:spPr bwMode="auto">
          <a:xfrm rot="16200000">
            <a:off x="2553415" y="10690361"/>
            <a:ext cx="373093" cy="392268"/>
          </a:xfrm>
          <a:prstGeom prst="rightArrow">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Tree>
    <p:extLst>
      <p:ext uri="{BB962C8B-B14F-4D97-AF65-F5344CB8AC3E}">
        <p14:creationId xmlns:p14="http://schemas.microsoft.com/office/powerpoint/2010/main" val="1029429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animBg="1"/>
      <p:bldP spid="31" grpId="0"/>
      <p:bldP spid="32" grpId="0"/>
      <p:bldP spid="33" grpId="0"/>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C825E-641A-4AA5-9C2F-56494E7487F4}"/>
              </a:ext>
            </a:extLst>
          </p:cNvPr>
          <p:cNvSpPr>
            <a:spLocks noGrp="1"/>
          </p:cNvSpPr>
          <p:nvPr>
            <p:ph type="title"/>
          </p:nvPr>
        </p:nvSpPr>
        <p:spPr/>
        <p:txBody>
          <a:bodyPr/>
          <a:lstStyle/>
          <a:p>
            <a:r>
              <a:rPr lang="en-US" altLang="zh-CN" dirty="0"/>
              <a:t>To first order, the growth rate contours are parallel straight </a:t>
            </a:r>
            <a:r>
              <a:rPr lang="en-US" altLang="zh-CN"/>
              <a:t>lines on </a:t>
            </a:r>
            <a:r>
              <a:rPr lang="en-US" altLang="zh-CN" dirty="0"/>
              <a:t>the phasor plot of F</a:t>
            </a:r>
            <a:endParaRPr lang="zh-CN" altLang="en-US" dirty="0"/>
          </a:p>
        </p:txBody>
      </p:sp>
      <p:sp>
        <p:nvSpPr>
          <p:cNvPr id="3" name="灯片编号占位符 2">
            <a:extLst>
              <a:ext uri="{FF2B5EF4-FFF2-40B4-BE49-F238E27FC236}">
                <a16:creationId xmlns:a16="http://schemas.microsoft.com/office/drawing/2014/main" id="{F92D3651-A27C-40BE-B463-440A2B46C0CF}"/>
              </a:ext>
            </a:extLst>
          </p:cNvPr>
          <p:cNvSpPr>
            <a:spLocks noGrp="1"/>
          </p:cNvSpPr>
          <p:nvPr>
            <p:ph type="sldNum" sz="quarter" idx="10"/>
          </p:nvPr>
        </p:nvSpPr>
        <p:spPr/>
        <p:txBody>
          <a:bodyPr/>
          <a:lstStyle/>
          <a:p>
            <a:pPr>
              <a:defRPr/>
            </a:pPr>
            <a:fld id="{4AFF8908-D0CE-40B7-B955-10009FBD9921}" type="slidenum">
              <a:rPr lang="en-US" altLang="zh-CN" smtClean="0"/>
              <a:pPr>
                <a:defRPr/>
              </a:pPr>
              <a:t>19</a:t>
            </a:fld>
            <a:endParaRPr lang="en-US" altLang="zh-CN" dirty="0"/>
          </a:p>
        </p:txBody>
      </p:sp>
      <p:cxnSp>
        <p:nvCxnSpPr>
          <p:cNvPr id="4" name="直接箭头连接符 3">
            <a:extLst>
              <a:ext uri="{FF2B5EF4-FFF2-40B4-BE49-F238E27FC236}">
                <a16:creationId xmlns:a16="http://schemas.microsoft.com/office/drawing/2014/main" id="{DD055EEE-BE0C-47DC-98F2-67D1BAC9FF02}"/>
              </a:ext>
            </a:extLst>
          </p:cNvPr>
          <p:cNvCxnSpPr>
            <a:cxnSpLocks/>
          </p:cNvCxnSpPr>
          <p:nvPr/>
        </p:nvCxnSpPr>
        <p:spPr bwMode="auto">
          <a:xfrm flipV="1">
            <a:off x="8421629" y="2777147"/>
            <a:ext cx="0" cy="533051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 name="直接箭头连接符 4">
            <a:extLst>
              <a:ext uri="{FF2B5EF4-FFF2-40B4-BE49-F238E27FC236}">
                <a16:creationId xmlns:a16="http://schemas.microsoft.com/office/drawing/2014/main" id="{DC9039B9-B9C2-417D-961E-9362C53A3330}"/>
              </a:ext>
            </a:extLst>
          </p:cNvPr>
          <p:cNvCxnSpPr>
            <a:cxnSpLocks/>
          </p:cNvCxnSpPr>
          <p:nvPr/>
        </p:nvCxnSpPr>
        <p:spPr bwMode="auto">
          <a:xfrm flipV="1">
            <a:off x="1296772" y="4003204"/>
            <a:ext cx="8204977" cy="1336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 name="文本框 5">
            <a:extLst>
              <a:ext uri="{FF2B5EF4-FFF2-40B4-BE49-F238E27FC236}">
                <a16:creationId xmlns:a16="http://schemas.microsoft.com/office/drawing/2014/main" id="{006084D9-A0CC-4A62-908D-07E165BE681A}"/>
              </a:ext>
            </a:extLst>
          </p:cNvPr>
          <p:cNvSpPr txBox="1"/>
          <p:nvPr/>
        </p:nvSpPr>
        <p:spPr>
          <a:xfrm>
            <a:off x="8562547" y="222565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7" name="文本框 6">
            <a:extLst>
              <a:ext uri="{FF2B5EF4-FFF2-40B4-BE49-F238E27FC236}">
                <a16:creationId xmlns:a16="http://schemas.microsoft.com/office/drawing/2014/main" id="{3095C229-C426-4B8B-B20E-54E8717C51AF}"/>
              </a:ext>
            </a:extLst>
          </p:cNvPr>
          <p:cNvSpPr txBox="1"/>
          <p:nvPr/>
        </p:nvSpPr>
        <p:spPr>
          <a:xfrm>
            <a:off x="9478186" y="3233762"/>
            <a:ext cx="927143" cy="769441"/>
          </a:xfrm>
          <a:prstGeom prst="rect">
            <a:avLst/>
          </a:prstGeom>
          <a:noFill/>
        </p:spPr>
        <p:txBody>
          <a:bodyPr wrap="square" rtlCol="0">
            <a:spAutoFit/>
          </a:bodyPr>
          <a:lstStyle/>
          <a:p>
            <a:r>
              <a:rPr lang="en-US" altLang="zh-CN" sz="4400" dirty="0"/>
              <a:t>Re</a:t>
            </a:r>
          </a:p>
        </p:txBody>
      </p:sp>
      <p:pic>
        <p:nvPicPr>
          <p:cNvPr id="82" name="图片 81">
            <a:extLst>
              <a:ext uri="{FF2B5EF4-FFF2-40B4-BE49-F238E27FC236}">
                <a16:creationId xmlns:a16="http://schemas.microsoft.com/office/drawing/2014/main" id="{A4CA81F2-4A1B-4049-B936-1C27E0B87347}"/>
              </a:ext>
            </a:extLst>
          </p:cNvPr>
          <p:cNvPicPr>
            <a:picLocks noChangeAspect="1"/>
          </p:cNvPicPr>
          <p:nvPr/>
        </p:nvPicPr>
        <p:blipFill>
          <a:blip r:embed="rId3"/>
          <a:stretch>
            <a:fillRect/>
          </a:stretch>
        </p:blipFill>
        <p:spPr>
          <a:xfrm>
            <a:off x="791136" y="5074855"/>
            <a:ext cx="1202835" cy="806965"/>
          </a:xfrm>
          <a:prstGeom prst="rect">
            <a:avLst/>
          </a:prstGeom>
        </p:spPr>
      </p:pic>
      <p:cxnSp>
        <p:nvCxnSpPr>
          <p:cNvPr id="8" name="直接连接符 7">
            <a:extLst>
              <a:ext uri="{FF2B5EF4-FFF2-40B4-BE49-F238E27FC236}">
                <a16:creationId xmlns:a16="http://schemas.microsoft.com/office/drawing/2014/main" id="{168BD231-774E-47E0-8F48-616DB7095795}"/>
              </a:ext>
            </a:extLst>
          </p:cNvPr>
          <p:cNvCxnSpPr>
            <a:cxnSpLocks/>
          </p:cNvCxnSpPr>
          <p:nvPr/>
        </p:nvCxnSpPr>
        <p:spPr bwMode="auto">
          <a:xfrm flipV="1">
            <a:off x="2187018" y="4016570"/>
            <a:ext cx="6234611" cy="2178373"/>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直接连接符 8">
            <a:extLst>
              <a:ext uri="{FF2B5EF4-FFF2-40B4-BE49-F238E27FC236}">
                <a16:creationId xmlns:a16="http://schemas.microsoft.com/office/drawing/2014/main" id="{75B1884A-386B-4ABB-9835-CBF8C3FFC8F5}"/>
              </a:ext>
            </a:extLst>
          </p:cNvPr>
          <p:cNvCxnSpPr>
            <a:cxnSpLocks/>
          </p:cNvCxnSpPr>
          <p:nvPr/>
        </p:nvCxnSpPr>
        <p:spPr bwMode="auto">
          <a:xfrm flipV="1">
            <a:off x="4644689" y="4003204"/>
            <a:ext cx="3776940" cy="4328016"/>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直接连接符 22">
            <a:extLst>
              <a:ext uri="{FF2B5EF4-FFF2-40B4-BE49-F238E27FC236}">
                <a16:creationId xmlns:a16="http://schemas.microsoft.com/office/drawing/2014/main" id="{09FA173E-D704-46E4-8AD1-E1E427CEE8C1}"/>
              </a:ext>
            </a:extLst>
          </p:cNvPr>
          <p:cNvCxnSpPr>
            <a:cxnSpLocks/>
          </p:cNvCxnSpPr>
          <p:nvPr/>
        </p:nvCxnSpPr>
        <p:spPr bwMode="auto">
          <a:xfrm>
            <a:off x="1591650" y="5764969"/>
            <a:ext cx="3874690" cy="3415740"/>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接连接符 24">
            <a:extLst>
              <a:ext uri="{FF2B5EF4-FFF2-40B4-BE49-F238E27FC236}">
                <a16:creationId xmlns:a16="http://schemas.microsoft.com/office/drawing/2014/main" id="{3974C0C6-52E3-4493-9D6D-C2B221D6DF02}"/>
              </a:ext>
            </a:extLst>
          </p:cNvPr>
          <p:cNvCxnSpPr>
            <a:cxnSpLocks/>
          </p:cNvCxnSpPr>
          <p:nvPr/>
        </p:nvCxnSpPr>
        <p:spPr bwMode="auto">
          <a:xfrm flipV="1">
            <a:off x="2700473" y="4016568"/>
            <a:ext cx="5721156" cy="1045463"/>
          </a:xfrm>
          <a:prstGeom prst="line">
            <a:avLst/>
          </a:prstGeom>
          <a:solidFill>
            <a:schemeClr val="accent1"/>
          </a:solidFill>
          <a:ln w="101600" cap="flat" cmpd="sng" algn="ctr">
            <a:solidFill>
              <a:srgbClr val="C71B92"/>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直接连接符 29">
            <a:extLst>
              <a:ext uri="{FF2B5EF4-FFF2-40B4-BE49-F238E27FC236}">
                <a16:creationId xmlns:a16="http://schemas.microsoft.com/office/drawing/2014/main" id="{2710BB61-77BE-4949-8B7F-F0E65D64402E}"/>
              </a:ext>
            </a:extLst>
          </p:cNvPr>
          <p:cNvCxnSpPr>
            <a:cxnSpLocks/>
          </p:cNvCxnSpPr>
          <p:nvPr/>
        </p:nvCxnSpPr>
        <p:spPr bwMode="auto">
          <a:xfrm flipV="1">
            <a:off x="6089836" y="4058094"/>
            <a:ext cx="2331793" cy="4049565"/>
          </a:xfrm>
          <a:prstGeom prst="line">
            <a:avLst/>
          </a:prstGeom>
          <a:solidFill>
            <a:schemeClr val="accent1"/>
          </a:solidFill>
          <a:ln w="101600" cap="flat" cmpd="sng" algn="ctr">
            <a:solidFill>
              <a:srgbClr val="C71B92"/>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接连接符 34">
            <a:extLst>
              <a:ext uri="{FF2B5EF4-FFF2-40B4-BE49-F238E27FC236}">
                <a16:creationId xmlns:a16="http://schemas.microsoft.com/office/drawing/2014/main" id="{40B39D8D-C956-4C4B-AFA1-57CB2B00430A}"/>
              </a:ext>
            </a:extLst>
          </p:cNvPr>
          <p:cNvCxnSpPr>
            <a:cxnSpLocks/>
          </p:cNvCxnSpPr>
          <p:nvPr/>
        </p:nvCxnSpPr>
        <p:spPr bwMode="auto">
          <a:xfrm>
            <a:off x="2510953" y="4939170"/>
            <a:ext cx="3948722" cy="3392050"/>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直接箭头连接符 65">
            <a:extLst>
              <a:ext uri="{FF2B5EF4-FFF2-40B4-BE49-F238E27FC236}">
                <a16:creationId xmlns:a16="http://schemas.microsoft.com/office/drawing/2014/main" id="{4684DAF0-80E3-492A-8439-42A19E72E362}"/>
              </a:ext>
            </a:extLst>
          </p:cNvPr>
          <p:cNvCxnSpPr>
            <a:cxnSpLocks/>
          </p:cNvCxnSpPr>
          <p:nvPr/>
        </p:nvCxnSpPr>
        <p:spPr bwMode="auto">
          <a:xfrm>
            <a:off x="3141643" y="7988251"/>
            <a:ext cx="2324697" cy="2018257"/>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9" name="图片 68">
            <a:extLst>
              <a:ext uri="{FF2B5EF4-FFF2-40B4-BE49-F238E27FC236}">
                <a16:creationId xmlns:a16="http://schemas.microsoft.com/office/drawing/2014/main" id="{A1EE5D41-B1E3-42C0-9AD9-ED729F24CD80}"/>
              </a:ext>
            </a:extLst>
          </p:cNvPr>
          <p:cNvPicPr>
            <a:picLocks noChangeAspect="1"/>
          </p:cNvPicPr>
          <p:nvPr/>
        </p:nvPicPr>
        <p:blipFill>
          <a:blip r:embed="rId4"/>
          <a:stretch>
            <a:fillRect/>
          </a:stretch>
        </p:blipFill>
        <p:spPr>
          <a:xfrm>
            <a:off x="1597658" y="4128200"/>
            <a:ext cx="1178717" cy="769440"/>
          </a:xfrm>
          <a:prstGeom prst="rect">
            <a:avLst/>
          </a:prstGeom>
        </p:spPr>
      </p:pic>
      <p:pic>
        <p:nvPicPr>
          <p:cNvPr id="83" name="图片 82">
            <a:extLst>
              <a:ext uri="{FF2B5EF4-FFF2-40B4-BE49-F238E27FC236}">
                <a16:creationId xmlns:a16="http://schemas.microsoft.com/office/drawing/2014/main" id="{679538F6-DC09-46FF-A1FF-17AD72982DB6}"/>
              </a:ext>
            </a:extLst>
          </p:cNvPr>
          <p:cNvPicPr>
            <a:picLocks noChangeAspect="1"/>
          </p:cNvPicPr>
          <p:nvPr/>
        </p:nvPicPr>
        <p:blipFill>
          <a:blip r:embed="rId5"/>
          <a:stretch>
            <a:fillRect/>
          </a:stretch>
        </p:blipFill>
        <p:spPr>
          <a:xfrm>
            <a:off x="3716862" y="10124528"/>
            <a:ext cx="3364795" cy="900048"/>
          </a:xfrm>
          <a:prstGeom prst="rect">
            <a:avLst/>
          </a:prstGeom>
        </p:spPr>
      </p:pic>
      <p:sp>
        <p:nvSpPr>
          <p:cNvPr id="87" name="矩形: 圆角 86">
            <a:extLst>
              <a:ext uri="{FF2B5EF4-FFF2-40B4-BE49-F238E27FC236}">
                <a16:creationId xmlns:a16="http://schemas.microsoft.com/office/drawing/2014/main" id="{76AA0CE6-BF96-418D-B755-FCAF562E2FED}"/>
              </a:ext>
            </a:extLst>
          </p:cNvPr>
          <p:cNvSpPr/>
          <p:nvPr/>
        </p:nvSpPr>
        <p:spPr>
          <a:xfrm>
            <a:off x="10798456" y="3427140"/>
            <a:ext cx="10310681" cy="3738503"/>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301253DB-E068-43BF-BAE0-180CA67066D4}"/>
              </a:ext>
            </a:extLst>
          </p:cNvPr>
          <p:cNvSpPr txBox="1"/>
          <p:nvPr/>
        </p:nvSpPr>
        <p:spPr>
          <a:xfrm>
            <a:off x="10770218" y="7781746"/>
            <a:ext cx="8356059" cy="769441"/>
          </a:xfrm>
          <a:prstGeom prst="rect">
            <a:avLst/>
          </a:prstGeom>
          <a:noFill/>
        </p:spPr>
        <p:txBody>
          <a:bodyPr wrap="square" rtlCol="0">
            <a:spAutoFit/>
          </a:bodyPr>
          <a:lstStyle/>
          <a:p>
            <a:r>
              <a:rPr lang="en-US" altLang="zh-CN" sz="4400" dirty="0">
                <a:solidFill>
                  <a:schemeClr val="tx1"/>
                </a:solidFill>
              </a:rPr>
              <a:t>This direction is determined by:</a:t>
            </a:r>
            <a:endParaRPr lang="zh-CN" altLang="en-US" sz="4400" dirty="0">
              <a:solidFill>
                <a:schemeClr val="tx1"/>
              </a:solidFill>
            </a:endParaRPr>
          </a:p>
        </p:txBody>
      </p:sp>
      <p:sp>
        <p:nvSpPr>
          <p:cNvPr id="89" name="文本框 88">
            <a:extLst>
              <a:ext uri="{FF2B5EF4-FFF2-40B4-BE49-F238E27FC236}">
                <a16:creationId xmlns:a16="http://schemas.microsoft.com/office/drawing/2014/main" id="{0F82F016-398E-4A7C-87E3-8836148D8365}"/>
              </a:ext>
            </a:extLst>
          </p:cNvPr>
          <p:cNvSpPr txBox="1"/>
          <p:nvPr/>
        </p:nvSpPr>
        <p:spPr>
          <a:xfrm>
            <a:off x="10794241" y="8778379"/>
            <a:ext cx="5475741" cy="769441"/>
          </a:xfrm>
          <a:prstGeom prst="rect">
            <a:avLst/>
          </a:prstGeom>
          <a:noFill/>
        </p:spPr>
        <p:txBody>
          <a:bodyPr wrap="square" rtlCol="0">
            <a:spAutoFit/>
          </a:bodyPr>
          <a:lstStyle/>
          <a:p>
            <a:pPr marL="571500" indent="-571500">
              <a:buFont typeface="Wingdings" panose="05000000000000000000" pitchFamily="2" charset="2"/>
              <a:buChar char="l"/>
            </a:pPr>
            <a:r>
              <a:rPr lang="en-US" altLang="zh-CN" sz="4400" dirty="0">
                <a:solidFill>
                  <a:srgbClr val="6FFF6F"/>
                </a:solidFill>
              </a:rPr>
              <a:t>  FIR model</a:t>
            </a:r>
            <a:endParaRPr lang="zh-CN" altLang="en-US" sz="4400" dirty="0">
              <a:solidFill>
                <a:srgbClr val="6FFF6F"/>
              </a:solidFill>
            </a:endParaRPr>
          </a:p>
        </p:txBody>
      </p:sp>
      <p:sp>
        <p:nvSpPr>
          <p:cNvPr id="90" name="文本框 89">
            <a:extLst>
              <a:ext uri="{FF2B5EF4-FFF2-40B4-BE49-F238E27FC236}">
                <a16:creationId xmlns:a16="http://schemas.microsoft.com/office/drawing/2014/main" id="{4F20F4C2-0B25-4C27-925C-A70739466D22}"/>
              </a:ext>
            </a:extLst>
          </p:cNvPr>
          <p:cNvSpPr txBox="1"/>
          <p:nvPr/>
        </p:nvSpPr>
        <p:spPr>
          <a:xfrm>
            <a:off x="10794241" y="9829462"/>
            <a:ext cx="9594839" cy="769441"/>
          </a:xfrm>
          <a:prstGeom prst="rect">
            <a:avLst/>
          </a:prstGeom>
          <a:noFill/>
        </p:spPr>
        <p:txBody>
          <a:bodyPr wrap="square" rtlCol="0">
            <a:spAutoFit/>
          </a:bodyPr>
          <a:lstStyle/>
          <a:p>
            <a:pPr marL="571500" indent="-571500">
              <a:buFont typeface="Wingdings" panose="05000000000000000000" pitchFamily="2" charset="2"/>
              <a:buChar char="l"/>
            </a:pPr>
            <a:r>
              <a:rPr lang="en-US" altLang="zh-CN" sz="4400" dirty="0">
                <a:solidFill>
                  <a:srgbClr val="FF0000"/>
                </a:solidFill>
              </a:rPr>
              <a:t>  Acoustic transfer function</a:t>
            </a:r>
            <a:endParaRPr lang="zh-CN" altLang="en-US" sz="4400" dirty="0">
              <a:solidFill>
                <a:srgbClr val="FF0000"/>
              </a:solidFill>
            </a:endParaRPr>
          </a:p>
        </p:txBody>
      </p:sp>
      <p:sp>
        <p:nvSpPr>
          <p:cNvPr id="91" name="文本框 90">
            <a:extLst>
              <a:ext uri="{FF2B5EF4-FFF2-40B4-BE49-F238E27FC236}">
                <a16:creationId xmlns:a16="http://schemas.microsoft.com/office/drawing/2014/main" id="{CCE12CC7-5868-40C0-992F-84269381EDA5}"/>
              </a:ext>
            </a:extLst>
          </p:cNvPr>
          <p:cNvSpPr txBox="1"/>
          <p:nvPr/>
        </p:nvSpPr>
        <p:spPr>
          <a:xfrm>
            <a:off x="10827185" y="10880545"/>
            <a:ext cx="6854320" cy="769441"/>
          </a:xfrm>
          <a:prstGeom prst="rect">
            <a:avLst/>
          </a:prstGeom>
          <a:noFill/>
        </p:spPr>
        <p:txBody>
          <a:bodyPr wrap="square" rtlCol="0">
            <a:spAutoFit/>
          </a:bodyPr>
          <a:lstStyle/>
          <a:p>
            <a:pPr marL="742950" indent="-742950">
              <a:buFont typeface="Wingdings" panose="05000000000000000000" pitchFamily="2" charset="2"/>
              <a:buChar char="l"/>
            </a:pPr>
            <a:r>
              <a:rPr lang="en-US" altLang="zh-CN" sz="4400" dirty="0">
                <a:solidFill>
                  <a:srgbClr val="0066FF"/>
                </a:solidFill>
              </a:rPr>
              <a:t>Thermoacoustic mode</a:t>
            </a:r>
            <a:endParaRPr lang="zh-CN" altLang="en-US" sz="4400" dirty="0">
              <a:solidFill>
                <a:srgbClr val="0066FF"/>
              </a:solidFill>
            </a:endParaRPr>
          </a:p>
        </p:txBody>
      </p:sp>
      <p:pic>
        <p:nvPicPr>
          <p:cNvPr id="11" name="图片 10">
            <a:extLst>
              <a:ext uri="{FF2B5EF4-FFF2-40B4-BE49-F238E27FC236}">
                <a16:creationId xmlns:a16="http://schemas.microsoft.com/office/drawing/2014/main" id="{53D83D11-9AF3-4F38-AA5E-BFD8144EFDC9}"/>
              </a:ext>
            </a:extLst>
          </p:cNvPr>
          <p:cNvPicPr>
            <a:picLocks noChangeAspect="1"/>
          </p:cNvPicPr>
          <p:nvPr/>
        </p:nvPicPr>
        <p:blipFill>
          <a:blip r:embed="rId6"/>
          <a:stretch>
            <a:fillRect/>
          </a:stretch>
        </p:blipFill>
        <p:spPr>
          <a:xfrm>
            <a:off x="11604104" y="5403316"/>
            <a:ext cx="8712968" cy="1708144"/>
          </a:xfrm>
          <a:prstGeom prst="rect">
            <a:avLst/>
          </a:prstGeom>
        </p:spPr>
      </p:pic>
      <p:pic>
        <p:nvPicPr>
          <p:cNvPr id="12" name="图片 11">
            <a:extLst>
              <a:ext uri="{FF2B5EF4-FFF2-40B4-BE49-F238E27FC236}">
                <a16:creationId xmlns:a16="http://schemas.microsoft.com/office/drawing/2014/main" id="{C5D00CCC-3F0B-4451-B895-080D2305D8B1}"/>
              </a:ext>
            </a:extLst>
          </p:cNvPr>
          <p:cNvPicPr>
            <a:picLocks noChangeAspect="1"/>
          </p:cNvPicPr>
          <p:nvPr/>
        </p:nvPicPr>
        <p:blipFill>
          <a:blip r:embed="rId7"/>
          <a:stretch>
            <a:fillRect/>
          </a:stretch>
        </p:blipFill>
        <p:spPr>
          <a:xfrm>
            <a:off x="11491392" y="3568016"/>
            <a:ext cx="8792498" cy="1781117"/>
          </a:xfrm>
          <a:prstGeom prst="rect">
            <a:avLst/>
          </a:prstGeom>
        </p:spPr>
      </p:pic>
    </p:spTree>
    <p:extLst>
      <p:ext uri="{BB962C8B-B14F-4D97-AF65-F5344CB8AC3E}">
        <p14:creationId xmlns:p14="http://schemas.microsoft.com/office/powerpoint/2010/main" val="950560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P spid="89" grpId="0"/>
      <p:bldP spid="90"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D839714-D123-4578-AC89-E0C3CCEA0D54}"/>
              </a:ext>
            </a:extLst>
          </p:cNvPr>
          <p:cNvPicPr>
            <a:picLocks noChangeAspect="1"/>
          </p:cNvPicPr>
          <p:nvPr/>
        </p:nvPicPr>
        <p:blipFill>
          <a:blip r:embed="rId3"/>
          <a:stretch>
            <a:fillRect/>
          </a:stretch>
        </p:blipFill>
        <p:spPr>
          <a:xfrm>
            <a:off x="14741777" y="4486760"/>
            <a:ext cx="3823178" cy="777819"/>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2</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4"/>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5"/>
          <a:stretch>
            <a:fillRect/>
          </a:stretch>
        </p:blipFill>
        <p:spPr>
          <a:xfrm>
            <a:off x="13548320" y="2982789"/>
            <a:ext cx="2029726" cy="792088"/>
          </a:xfrm>
          <a:prstGeom prst="rect">
            <a:avLst/>
          </a:prstGeom>
        </p:spPr>
      </p:pic>
      <p:sp>
        <p:nvSpPr>
          <p:cNvPr id="12" name="任意多边形: 形状 11">
            <a:extLst>
              <a:ext uri="{FF2B5EF4-FFF2-40B4-BE49-F238E27FC236}">
                <a16:creationId xmlns:a16="http://schemas.microsoft.com/office/drawing/2014/main" id="{852776F6-C6CA-4244-B5DE-EB84A83533DB}"/>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65" name="图片 64">
            <a:extLst>
              <a:ext uri="{FF2B5EF4-FFF2-40B4-BE49-F238E27FC236}">
                <a16:creationId xmlns:a16="http://schemas.microsoft.com/office/drawing/2014/main" id="{A7B3D0E7-0983-471A-8630-464849DD2AC7}"/>
              </a:ext>
            </a:extLst>
          </p:cNvPr>
          <p:cNvPicPr>
            <a:picLocks noChangeAspect="1"/>
          </p:cNvPicPr>
          <p:nvPr/>
        </p:nvPicPr>
        <p:blipFill rotWithShape="1">
          <a:blip r:embed="rId6"/>
          <a:srcRect l="12462" t="6034" r="9267" b="9487"/>
          <a:stretch/>
        </p:blipFill>
        <p:spPr>
          <a:xfrm>
            <a:off x="14124384" y="5542810"/>
            <a:ext cx="6813682" cy="5445170"/>
          </a:xfrm>
          <a:prstGeom prst="rect">
            <a:avLst/>
          </a:prstGeom>
        </p:spPr>
      </p:pic>
      <p:sp>
        <p:nvSpPr>
          <p:cNvPr id="46" name="文本框 45">
            <a:extLst>
              <a:ext uri="{FF2B5EF4-FFF2-40B4-BE49-F238E27FC236}">
                <a16:creationId xmlns:a16="http://schemas.microsoft.com/office/drawing/2014/main" id="{4AA913C3-9E9F-458B-B77F-03C7D4D48BBA}"/>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47" name="矩形: 圆角 46">
            <a:extLst>
              <a:ext uri="{FF2B5EF4-FFF2-40B4-BE49-F238E27FC236}">
                <a16:creationId xmlns:a16="http://schemas.microsoft.com/office/drawing/2014/main" id="{75985F08-B0AD-4D35-AD1B-BDECBCD0FCA9}"/>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59" name="图片 58">
            <a:extLst>
              <a:ext uri="{FF2B5EF4-FFF2-40B4-BE49-F238E27FC236}">
                <a16:creationId xmlns:a16="http://schemas.microsoft.com/office/drawing/2014/main" id="{4A94B838-0089-424C-B27E-927D6EB75FB3}"/>
              </a:ext>
            </a:extLst>
          </p:cNvPr>
          <p:cNvPicPr>
            <a:picLocks noChangeAspect="1"/>
          </p:cNvPicPr>
          <p:nvPr/>
        </p:nvPicPr>
        <p:blipFill>
          <a:blip r:embed="rId7"/>
          <a:stretch>
            <a:fillRect/>
          </a:stretch>
        </p:blipFill>
        <p:spPr>
          <a:xfrm>
            <a:off x="17405559" y="6489102"/>
            <a:ext cx="718675" cy="804916"/>
          </a:xfrm>
          <a:prstGeom prst="rect">
            <a:avLst/>
          </a:prstGeom>
        </p:spPr>
      </p:pic>
      <p:sp>
        <p:nvSpPr>
          <p:cNvPr id="45" name="左大括号 44">
            <a:extLst>
              <a:ext uri="{FF2B5EF4-FFF2-40B4-BE49-F238E27FC236}">
                <a16:creationId xmlns:a16="http://schemas.microsoft.com/office/drawing/2014/main" id="{E36CA086-EE68-4014-BC9B-E5101880C6FF}"/>
              </a:ext>
            </a:extLst>
          </p:cNvPr>
          <p:cNvSpPr/>
          <p:nvPr/>
        </p:nvSpPr>
        <p:spPr bwMode="auto">
          <a:xfrm rot="4024917">
            <a:off x="17991990" y="5173094"/>
            <a:ext cx="237612" cy="4064825"/>
          </a:xfrm>
          <a:prstGeom prst="leftBrace">
            <a:avLst>
              <a:gd name="adj1" fmla="val 150103"/>
              <a:gd name="adj2" fmla="val 50072"/>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60" name="图片 59">
            <a:extLst>
              <a:ext uri="{FF2B5EF4-FFF2-40B4-BE49-F238E27FC236}">
                <a16:creationId xmlns:a16="http://schemas.microsoft.com/office/drawing/2014/main" id="{64659FA0-5E51-4A35-BEC0-F49A3F4FC50B}"/>
              </a:ext>
            </a:extLst>
          </p:cNvPr>
          <p:cNvPicPr>
            <a:picLocks noChangeAspect="1"/>
          </p:cNvPicPr>
          <p:nvPr/>
        </p:nvPicPr>
        <p:blipFill>
          <a:blip r:embed="rId8"/>
          <a:stretch>
            <a:fillRect/>
          </a:stretch>
        </p:blipFill>
        <p:spPr>
          <a:xfrm>
            <a:off x="19452976" y="7243564"/>
            <a:ext cx="1312968" cy="718677"/>
          </a:xfrm>
          <a:prstGeom prst="rect">
            <a:avLst/>
          </a:prstGeom>
        </p:spPr>
      </p:pic>
      <p:sp>
        <p:nvSpPr>
          <p:cNvPr id="48" name="任意多边形: 形状 47">
            <a:extLst>
              <a:ext uri="{FF2B5EF4-FFF2-40B4-BE49-F238E27FC236}">
                <a16:creationId xmlns:a16="http://schemas.microsoft.com/office/drawing/2014/main" id="{0F0A8C1C-A150-4A6C-B79C-36CAC11D7945}"/>
              </a:ext>
            </a:extLst>
          </p:cNvPr>
          <p:cNvSpPr/>
          <p:nvPr/>
        </p:nvSpPr>
        <p:spPr bwMode="auto">
          <a:xfrm rot="2024491">
            <a:off x="19741367" y="6584753"/>
            <a:ext cx="666879" cy="668706"/>
          </a:xfrm>
          <a:custGeom>
            <a:avLst/>
            <a:gdLst>
              <a:gd name="connsiteX0" fmla="*/ 287866 w 297719"/>
              <a:gd name="connsiteY0" fmla="*/ 0 h 465666"/>
              <a:gd name="connsiteX1" fmla="*/ 262466 w 297719"/>
              <a:gd name="connsiteY1" fmla="*/ 287866 h 465666"/>
              <a:gd name="connsiteX2" fmla="*/ 0 w 297719"/>
              <a:gd name="connsiteY2" fmla="*/ 465666 h 465666"/>
            </a:gdLst>
            <a:ahLst/>
            <a:cxnLst>
              <a:cxn ang="0">
                <a:pos x="connsiteX0" y="connsiteY0"/>
              </a:cxn>
              <a:cxn ang="0">
                <a:pos x="connsiteX1" y="connsiteY1"/>
              </a:cxn>
              <a:cxn ang="0">
                <a:pos x="connsiteX2" y="connsiteY2"/>
              </a:cxn>
            </a:cxnLst>
            <a:rect l="l" t="t" r="r" b="b"/>
            <a:pathLst>
              <a:path w="297719" h="465666">
                <a:moveTo>
                  <a:pt x="287866" y="0"/>
                </a:moveTo>
                <a:cubicBezTo>
                  <a:pt x="299155" y="105127"/>
                  <a:pt x="310444" y="210255"/>
                  <a:pt x="262466" y="287866"/>
                </a:cubicBezTo>
                <a:cubicBezTo>
                  <a:pt x="214488" y="365477"/>
                  <a:pt x="107244" y="415571"/>
                  <a:pt x="0" y="465666"/>
                </a:cubicBezTo>
              </a:path>
            </a:pathLst>
          </a:custGeom>
          <a:noFill/>
          <a:ln w="5715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3" name="矩形: 圆角 42">
            <a:extLst>
              <a:ext uri="{FF2B5EF4-FFF2-40B4-BE49-F238E27FC236}">
                <a16:creationId xmlns:a16="http://schemas.microsoft.com/office/drawing/2014/main" id="{54A023E8-8308-4D8C-A2D7-C98BF1CDBF5A}"/>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4" name="文本框 43">
            <a:extLst>
              <a:ext uri="{FF2B5EF4-FFF2-40B4-BE49-F238E27FC236}">
                <a16:creationId xmlns:a16="http://schemas.microsoft.com/office/drawing/2014/main" id="{FBEF960F-1DF5-4334-8144-6A0FE9351516}"/>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sp>
        <p:nvSpPr>
          <p:cNvPr id="62" name="箭头: 下 61">
            <a:extLst>
              <a:ext uri="{FF2B5EF4-FFF2-40B4-BE49-F238E27FC236}">
                <a16:creationId xmlns:a16="http://schemas.microsoft.com/office/drawing/2014/main" id="{3EF696B9-70C2-46DC-B3DB-1351219324D7}"/>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7" name="文本框 36">
            <a:extLst>
              <a:ext uri="{FF2B5EF4-FFF2-40B4-BE49-F238E27FC236}">
                <a16:creationId xmlns:a16="http://schemas.microsoft.com/office/drawing/2014/main" id="{B4D27B37-3103-416E-A927-29DCF3A535E1}"/>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10" name="图片 9">
            <a:extLst>
              <a:ext uri="{FF2B5EF4-FFF2-40B4-BE49-F238E27FC236}">
                <a16:creationId xmlns:a16="http://schemas.microsoft.com/office/drawing/2014/main" id="{84C0AF6A-1018-4587-8BC8-F5D81AC49416}"/>
              </a:ext>
            </a:extLst>
          </p:cNvPr>
          <p:cNvPicPr>
            <a:picLocks noChangeAspect="1"/>
          </p:cNvPicPr>
          <p:nvPr/>
        </p:nvPicPr>
        <p:blipFill>
          <a:blip r:embed="rId9"/>
          <a:stretch>
            <a:fillRect/>
          </a:stretch>
        </p:blipFill>
        <p:spPr>
          <a:xfrm>
            <a:off x="18906308" y="4636205"/>
            <a:ext cx="1512168" cy="586617"/>
          </a:xfrm>
          <a:prstGeom prst="rect">
            <a:avLst/>
          </a:prstGeom>
        </p:spPr>
      </p:pic>
      <p:sp>
        <p:nvSpPr>
          <p:cNvPr id="39" name="箭头: 下 38">
            <a:extLst>
              <a:ext uri="{FF2B5EF4-FFF2-40B4-BE49-F238E27FC236}">
                <a16:creationId xmlns:a16="http://schemas.microsoft.com/office/drawing/2014/main" id="{E4C5B6CD-26D4-491C-8673-D2B924B2198A}"/>
              </a:ext>
            </a:extLst>
          </p:cNvPr>
          <p:cNvSpPr/>
          <p:nvPr/>
        </p:nvSpPr>
        <p:spPr bwMode="auto">
          <a:xfrm rot="5400000">
            <a:off x="7254575" y="7859608"/>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40" name="图片 39">
            <a:extLst>
              <a:ext uri="{FF2B5EF4-FFF2-40B4-BE49-F238E27FC236}">
                <a16:creationId xmlns:a16="http://schemas.microsoft.com/office/drawing/2014/main" id="{AFEF350B-0AC7-4617-AC74-7557D8D28833}"/>
              </a:ext>
            </a:extLst>
          </p:cNvPr>
          <p:cNvPicPr>
            <a:picLocks noChangeAspect="1"/>
          </p:cNvPicPr>
          <p:nvPr/>
        </p:nvPicPr>
        <p:blipFill>
          <a:blip r:embed="rId10"/>
          <a:stretch>
            <a:fillRect/>
          </a:stretch>
        </p:blipFill>
        <p:spPr>
          <a:xfrm>
            <a:off x="15238970" y="8403506"/>
            <a:ext cx="1693726" cy="729415"/>
          </a:xfrm>
          <a:prstGeom prst="rect">
            <a:avLst/>
          </a:prstGeom>
        </p:spPr>
      </p:pic>
      <p:pic>
        <p:nvPicPr>
          <p:cNvPr id="15" name="图片 14">
            <a:extLst>
              <a:ext uri="{FF2B5EF4-FFF2-40B4-BE49-F238E27FC236}">
                <a16:creationId xmlns:a16="http://schemas.microsoft.com/office/drawing/2014/main" id="{89D2099E-584C-4A8F-9258-FDC34DFE3AF4}"/>
              </a:ext>
            </a:extLst>
          </p:cNvPr>
          <p:cNvPicPr>
            <a:picLocks noChangeAspect="1"/>
          </p:cNvPicPr>
          <p:nvPr/>
        </p:nvPicPr>
        <p:blipFill rotWithShape="1">
          <a:blip r:embed="rId11"/>
          <a:srcRect l="12556" t="6655" r="8732" b="10457"/>
          <a:stretch/>
        </p:blipFill>
        <p:spPr>
          <a:xfrm>
            <a:off x="1011832" y="5753930"/>
            <a:ext cx="6006738" cy="4743731"/>
          </a:xfrm>
          <a:prstGeom prst="rect">
            <a:avLst/>
          </a:prstGeom>
        </p:spPr>
      </p:pic>
      <p:sp>
        <p:nvSpPr>
          <p:cNvPr id="53" name="文本框 52">
            <a:extLst>
              <a:ext uri="{FF2B5EF4-FFF2-40B4-BE49-F238E27FC236}">
                <a16:creationId xmlns:a16="http://schemas.microsoft.com/office/drawing/2014/main" id="{4B1EC119-B14A-4CBC-B6A2-3E725AA3A391}"/>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sp>
        <p:nvSpPr>
          <p:cNvPr id="54" name="文本框 53">
            <a:extLst>
              <a:ext uri="{FF2B5EF4-FFF2-40B4-BE49-F238E27FC236}">
                <a16:creationId xmlns:a16="http://schemas.microsoft.com/office/drawing/2014/main" id="{744A604A-12EE-4F2C-946E-64D83F24249A}"/>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63" name="直接连接符 62">
            <a:extLst>
              <a:ext uri="{FF2B5EF4-FFF2-40B4-BE49-F238E27FC236}">
                <a16:creationId xmlns:a16="http://schemas.microsoft.com/office/drawing/2014/main" id="{4C91A5F0-73C2-4E96-88C6-E0C78E6094CE}"/>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 name="图片 4">
            <a:extLst>
              <a:ext uri="{FF2B5EF4-FFF2-40B4-BE49-F238E27FC236}">
                <a16:creationId xmlns:a16="http://schemas.microsoft.com/office/drawing/2014/main" id="{A5706EF6-1F88-489C-8D00-7DB009DF5F31}"/>
              </a:ext>
            </a:extLst>
          </p:cNvPr>
          <p:cNvPicPr>
            <a:picLocks noChangeAspect="1"/>
          </p:cNvPicPr>
          <p:nvPr/>
        </p:nvPicPr>
        <p:blipFill>
          <a:blip r:embed="rId12"/>
          <a:stretch>
            <a:fillRect/>
          </a:stretch>
        </p:blipFill>
        <p:spPr>
          <a:xfrm>
            <a:off x="8910630" y="4423020"/>
            <a:ext cx="2214146" cy="971117"/>
          </a:xfrm>
          <a:prstGeom prst="rect">
            <a:avLst/>
          </a:prstGeom>
        </p:spPr>
      </p:pic>
      <p:cxnSp>
        <p:nvCxnSpPr>
          <p:cNvPr id="13" name="直接箭头连接符 12">
            <a:extLst>
              <a:ext uri="{FF2B5EF4-FFF2-40B4-BE49-F238E27FC236}">
                <a16:creationId xmlns:a16="http://schemas.microsoft.com/office/drawing/2014/main" id="{C2C12CD9-1D6A-4BEF-B5F1-3A42F203BF47}"/>
              </a:ext>
            </a:extLst>
          </p:cNvPr>
          <p:cNvCxnSpPr/>
          <p:nvPr/>
        </p:nvCxnSpPr>
        <p:spPr bwMode="auto">
          <a:xfrm>
            <a:off x="11532084" y="4939308"/>
            <a:ext cx="3024336" cy="0"/>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文本框 34">
            <a:extLst>
              <a:ext uri="{FF2B5EF4-FFF2-40B4-BE49-F238E27FC236}">
                <a16:creationId xmlns:a16="http://schemas.microsoft.com/office/drawing/2014/main" id="{A16B2F97-4E19-437F-B012-F1243BAC83BA}"/>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36" name="文本框 35">
            <a:extLst>
              <a:ext uri="{FF2B5EF4-FFF2-40B4-BE49-F238E27FC236}">
                <a16:creationId xmlns:a16="http://schemas.microsoft.com/office/drawing/2014/main" id="{9588FE16-1A7D-4224-B6E5-D25FCEDD745A}"/>
              </a:ext>
            </a:extLst>
          </p:cNvPr>
          <p:cNvSpPr txBox="1"/>
          <p:nvPr/>
        </p:nvSpPr>
        <p:spPr>
          <a:xfrm rot="16200000">
            <a:off x="11860208" y="770801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spTree>
    <p:extLst>
      <p:ext uri="{BB962C8B-B14F-4D97-AF65-F5344CB8AC3E}">
        <p14:creationId xmlns:p14="http://schemas.microsoft.com/office/powerpoint/2010/main" val="2721198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46" grpId="0"/>
      <p:bldP spid="47" grpId="0" animBg="1"/>
      <p:bldP spid="45" grpId="0" animBg="1"/>
      <p:bldP spid="48" grpId="0" animBg="1"/>
      <p:bldP spid="62" grpId="0" animBg="1"/>
      <p:bldP spid="37" grpId="0"/>
      <p:bldP spid="39" grpId="0" animBg="1"/>
      <p:bldP spid="53" grpId="0"/>
      <p:bldP spid="5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a:extLst>
              <a:ext uri="{FF2B5EF4-FFF2-40B4-BE49-F238E27FC236}">
                <a16:creationId xmlns:a16="http://schemas.microsoft.com/office/drawing/2014/main" id="{5A54B97B-0A65-446F-BF19-0598A652253C}"/>
              </a:ext>
            </a:extLst>
          </p:cNvPr>
          <p:cNvPicPr>
            <a:picLocks noChangeAspect="1"/>
          </p:cNvPicPr>
          <p:nvPr/>
        </p:nvPicPr>
        <p:blipFill>
          <a:blip r:embed="rId3"/>
          <a:stretch>
            <a:fillRect/>
          </a:stretch>
        </p:blipFill>
        <p:spPr>
          <a:xfrm>
            <a:off x="11621097" y="6227688"/>
            <a:ext cx="976933" cy="618312"/>
          </a:xfrm>
          <a:prstGeom prst="rect">
            <a:avLst/>
          </a:prstGeom>
        </p:spPr>
      </p:pic>
      <p:pic>
        <p:nvPicPr>
          <p:cNvPr id="82" name="图片 81">
            <a:extLst>
              <a:ext uri="{FF2B5EF4-FFF2-40B4-BE49-F238E27FC236}">
                <a16:creationId xmlns:a16="http://schemas.microsoft.com/office/drawing/2014/main" id="{9A6CFDEA-D874-4F29-BC23-0E54670AD5CA}"/>
              </a:ext>
            </a:extLst>
          </p:cNvPr>
          <p:cNvPicPr>
            <a:picLocks noChangeAspect="1"/>
          </p:cNvPicPr>
          <p:nvPr/>
        </p:nvPicPr>
        <p:blipFill>
          <a:blip r:embed="rId4"/>
          <a:stretch>
            <a:fillRect/>
          </a:stretch>
        </p:blipFill>
        <p:spPr>
          <a:xfrm>
            <a:off x="18645457" y="6334473"/>
            <a:ext cx="826684" cy="529926"/>
          </a:xfrm>
          <a:prstGeom prst="rect">
            <a:avLst/>
          </a:prstGeom>
        </p:spPr>
      </p:pic>
      <p:sp>
        <p:nvSpPr>
          <p:cNvPr id="2" name="标题 1">
            <a:extLst>
              <a:ext uri="{FF2B5EF4-FFF2-40B4-BE49-F238E27FC236}">
                <a16:creationId xmlns:a16="http://schemas.microsoft.com/office/drawing/2014/main" id="{5B77A4C6-979B-404C-916F-09FC3F5C06A6}"/>
              </a:ext>
            </a:extLst>
          </p:cNvPr>
          <p:cNvSpPr>
            <a:spLocks noGrp="1"/>
          </p:cNvSpPr>
          <p:nvPr>
            <p:ph type="title"/>
          </p:nvPr>
        </p:nvSpPr>
        <p:spPr/>
        <p:txBody>
          <a:bodyPr/>
          <a:lstStyle/>
          <a:p>
            <a:r>
              <a:rPr lang="en-US" altLang="zh-CN" dirty="0"/>
              <a:t>Analytical results can be leveraged to deliver a dimensionality reduction UQ strategy </a:t>
            </a:r>
            <a:endParaRPr lang="zh-CN" altLang="en-US" dirty="0"/>
          </a:p>
        </p:txBody>
      </p:sp>
      <p:sp>
        <p:nvSpPr>
          <p:cNvPr id="3" name="灯片编号占位符 2">
            <a:extLst>
              <a:ext uri="{FF2B5EF4-FFF2-40B4-BE49-F238E27FC236}">
                <a16:creationId xmlns:a16="http://schemas.microsoft.com/office/drawing/2014/main" id="{325CEB20-2E79-4570-AF75-08AFAE683F76}"/>
              </a:ext>
            </a:extLst>
          </p:cNvPr>
          <p:cNvSpPr>
            <a:spLocks noGrp="1"/>
          </p:cNvSpPr>
          <p:nvPr>
            <p:ph type="sldNum" sz="quarter" idx="10"/>
          </p:nvPr>
        </p:nvSpPr>
        <p:spPr/>
        <p:txBody>
          <a:bodyPr/>
          <a:lstStyle/>
          <a:p>
            <a:pPr>
              <a:defRPr/>
            </a:pPr>
            <a:fld id="{4AFF8908-D0CE-40B7-B955-10009FBD9921}" type="slidenum">
              <a:rPr lang="en-US" altLang="zh-CN" smtClean="0"/>
              <a:pPr>
                <a:defRPr/>
              </a:pPr>
              <a:t>20</a:t>
            </a:fld>
            <a:endParaRPr lang="en-US" altLang="zh-CN" dirty="0"/>
          </a:p>
        </p:txBody>
      </p:sp>
      <p:cxnSp>
        <p:nvCxnSpPr>
          <p:cNvPr id="27" name="直接箭头连接符 26">
            <a:extLst>
              <a:ext uri="{FF2B5EF4-FFF2-40B4-BE49-F238E27FC236}">
                <a16:creationId xmlns:a16="http://schemas.microsoft.com/office/drawing/2014/main" id="{F9E7B11F-1A98-4029-BA4A-D774537D518A}"/>
              </a:ext>
            </a:extLst>
          </p:cNvPr>
          <p:cNvCxnSpPr>
            <a:cxnSpLocks/>
          </p:cNvCxnSpPr>
          <p:nvPr/>
        </p:nvCxnSpPr>
        <p:spPr bwMode="auto">
          <a:xfrm flipV="1">
            <a:off x="18481473" y="1934876"/>
            <a:ext cx="0" cy="533051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直接连接符 47">
            <a:extLst>
              <a:ext uri="{FF2B5EF4-FFF2-40B4-BE49-F238E27FC236}">
                <a16:creationId xmlns:a16="http://schemas.microsoft.com/office/drawing/2014/main" id="{6BDE0ED9-A7DF-4DD0-A99B-2713A93F24D6}"/>
              </a:ext>
            </a:extLst>
          </p:cNvPr>
          <p:cNvCxnSpPr>
            <a:cxnSpLocks/>
          </p:cNvCxnSpPr>
          <p:nvPr/>
        </p:nvCxnSpPr>
        <p:spPr bwMode="auto">
          <a:xfrm flipH="1" flipV="1">
            <a:off x="19259776" y="5644270"/>
            <a:ext cx="461094" cy="1495010"/>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直接箭头连接符 27">
            <a:extLst>
              <a:ext uri="{FF2B5EF4-FFF2-40B4-BE49-F238E27FC236}">
                <a16:creationId xmlns:a16="http://schemas.microsoft.com/office/drawing/2014/main" id="{F17BF6DA-E513-4FE9-8D14-0D7DB31288A8}"/>
              </a:ext>
            </a:extLst>
          </p:cNvPr>
          <p:cNvCxnSpPr>
            <a:cxnSpLocks/>
          </p:cNvCxnSpPr>
          <p:nvPr/>
        </p:nvCxnSpPr>
        <p:spPr bwMode="auto">
          <a:xfrm flipV="1">
            <a:off x="11356616" y="3152934"/>
            <a:ext cx="9079604" cy="21359"/>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文本框 28">
            <a:extLst>
              <a:ext uri="{FF2B5EF4-FFF2-40B4-BE49-F238E27FC236}">
                <a16:creationId xmlns:a16="http://schemas.microsoft.com/office/drawing/2014/main" id="{9E7B6B92-A62F-4A60-AD63-E5EA7E1DBFEB}"/>
              </a:ext>
            </a:extLst>
          </p:cNvPr>
          <p:cNvSpPr txBox="1"/>
          <p:nvPr/>
        </p:nvSpPr>
        <p:spPr>
          <a:xfrm>
            <a:off x="18608857" y="176530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30" name="文本框 29">
            <a:extLst>
              <a:ext uri="{FF2B5EF4-FFF2-40B4-BE49-F238E27FC236}">
                <a16:creationId xmlns:a16="http://schemas.microsoft.com/office/drawing/2014/main" id="{77BBA8A6-2D29-4D2E-B47B-4B2DC4A112D8}"/>
              </a:ext>
            </a:extLst>
          </p:cNvPr>
          <p:cNvSpPr txBox="1"/>
          <p:nvPr/>
        </p:nvSpPr>
        <p:spPr>
          <a:xfrm>
            <a:off x="19749969" y="2276138"/>
            <a:ext cx="927143" cy="769441"/>
          </a:xfrm>
          <a:prstGeom prst="rect">
            <a:avLst/>
          </a:prstGeom>
          <a:noFill/>
        </p:spPr>
        <p:txBody>
          <a:bodyPr wrap="square" rtlCol="0">
            <a:spAutoFit/>
          </a:bodyPr>
          <a:lstStyle/>
          <a:p>
            <a:r>
              <a:rPr lang="en-US" altLang="zh-CN" sz="4400" dirty="0"/>
              <a:t>Re</a:t>
            </a:r>
          </a:p>
        </p:txBody>
      </p:sp>
      <p:cxnSp>
        <p:nvCxnSpPr>
          <p:cNvPr id="32" name="直接连接符 31">
            <a:extLst>
              <a:ext uri="{FF2B5EF4-FFF2-40B4-BE49-F238E27FC236}">
                <a16:creationId xmlns:a16="http://schemas.microsoft.com/office/drawing/2014/main" id="{516E5BEB-2F28-4C25-8A85-78E059EED41F}"/>
              </a:ext>
            </a:extLst>
          </p:cNvPr>
          <p:cNvCxnSpPr>
            <a:cxnSpLocks/>
          </p:cNvCxnSpPr>
          <p:nvPr/>
        </p:nvCxnSpPr>
        <p:spPr bwMode="auto">
          <a:xfrm flipH="1" flipV="1">
            <a:off x="18519474" y="3163613"/>
            <a:ext cx="716449" cy="2454192"/>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椭圆 34">
            <a:extLst>
              <a:ext uri="{FF2B5EF4-FFF2-40B4-BE49-F238E27FC236}">
                <a16:creationId xmlns:a16="http://schemas.microsoft.com/office/drawing/2014/main" id="{4CBBE108-A03D-4A7A-A249-AE3E2B25FFF1}"/>
              </a:ext>
            </a:extLst>
          </p:cNvPr>
          <p:cNvSpPr/>
          <p:nvPr/>
        </p:nvSpPr>
        <p:spPr bwMode="auto">
          <a:xfrm>
            <a:off x="19104200" y="5491461"/>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53" name="直接连接符 52">
            <a:extLst>
              <a:ext uri="{FF2B5EF4-FFF2-40B4-BE49-F238E27FC236}">
                <a16:creationId xmlns:a16="http://schemas.microsoft.com/office/drawing/2014/main" id="{F1A4B642-7F60-428E-9D48-A0AC890F0D49}"/>
              </a:ext>
            </a:extLst>
          </p:cNvPr>
          <p:cNvCxnSpPr>
            <a:cxnSpLocks/>
          </p:cNvCxnSpPr>
          <p:nvPr/>
        </p:nvCxnSpPr>
        <p:spPr bwMode="auto">
          <a:xfrm flipV="1">
            <a:off x="11319982" y="5975106"/>
            <a:ext cx="1056498" cy="471195"/>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接连接符 37">
            <a:extLst>
              <a:ext uri="{FF2B5EF4-FFF2-40B4-BE49-F238E27FC236}">
                <a16:creationId xmlns:a16="http://schemas.microsoft.com/office/drawing/2014/main" id="{46AD2021-71BF-400F-902B-FAAB916C45F7}"/>
              </a:ext>
            </a:extLst>
          </p:cNvPr>
          <p:cNvCxnSpPr>
            <a:cxnSpLocks/>
          </p:cNvCxnSpPr>
          <p:nvPr/>
        </p:nvCxnSpPr>
        <p:spPr bwMode="auto">
          <a:xfrm flipV="1">
            <a:off x="12508528" y="3171342"/>
            <a:ext cx="5908876" cy="2737172"/>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0" name="椭圆 39">
            <a:extLst>
              <a:ext uri="{FF2B5EF4-FFF2-40B4-BE49-F238E27FC236}">
                <a16:creationId xmlns:a16="http://schemas.microsoft.com/office/drawing/2014/main" id="{561E4422-114E-4F09-B8B8-1DBD561980FD}"/>
              </a:ext>
            </a:extLst>
          </p:cNvPr>
          <p:cNvSpPr/>
          <p:nvPr/>
        </p:nvSpPr>
        <p:spPr bwMode="auto">
          <a:xfrm>
            <a:off x="12327160" y="5773981"/>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45" name="直接连接符 44">
            <a:extLst>
              <a:ext uri="{FF2B5EF4-FFF2-40B4-BE49-F238E27FC236}">
                <a16:creationId xmlns:a16="http://schemas.microsoft.com/office/drawing/2014/main" id="{ABE5D88F-1571-428B-84CD-C4DC5CEDACD3}"/>
              </a:ext>
            </a:extLst>
          </p:cNvPr>
          <p:cNvCxnSpPr>
            <a:cxnSpLocks/>
          </p:cNvCxnSpPr>
          <p:nvPr/>
        </p:nvCxnSpPr>
        <p:spPr bwMode="auto">
          <a:xfrm flipV="1">
            <a:off x="13249701" y="3192703"/>
            <a:ext cx="5231771" cy="5159557"/>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1" name="椭圆 50">
            <a:extLst>
              <a:ext uri="{FF2B5EF4-FFF2-40B4-BE49-F238E27FC236}">
                <a16:creationId xmlns:a16="http://schemas.microsoft.com/office/drawing/2014/main" id="{F9F98D1D-B4E4-4437-9065-1AAA8BD05F86}"/>
              </a:ext>
            </a:extLst>
          </p:cNvPr>
          <p:cNvSpPr/>
          <p:nvPr/>
        </p:nvSpPr>
        <p:spPr bwMode="auto">
          <a:xfrm>
            <a:off x="19591186" y="7017381"/>
            <a:ext cx="288029" cy="302272"/>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6" name="椭圆 55">
            <a:extLst>
              <a:ext uri="{FF2B5EF4-FFF2-40B4-BE49-F238E27FC236}">
                <a16:creationId xmlns:a16="http://schemas.microsoft.com/office/drawing/2014/main" id="{9C310F23-3566-4976-84D1-877237E863E3}"/>
              </a:ext>
            </a:extLst>
          </p:cNvPr>
          <p:cNvSpPr/>
          <p:nvPr/>
        </p:nvSpPr>
        <p:spPr bwMode="auto">
          <a:xfrm>
            <a:off x="11114458" y="6283844"/>
            <a:ext cx="288029" cy="302272"/>
          </a:xfrm>
          <a:prstGeom prst="ellipse">
            <a:avLst/>
          </a:prstGeom>
          <a:solidFill>
            <a:srgbClr val="00B05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88" name="图片 87">
            <a:extLst>
              <a:ext uri="{FF2B5EF4-FFF2-40B4-BE49-F238E27FC236}">
                <a16:creationId xmlns:a16="http://schemas.microsoft.com/office/drawing/2014/main" id="{A5194DF4-E0F6-45A4-B26D-93418982E01F}"/>
              </a:ext>
            </a:extLst>
          </p:cNvPr>
          <p:cNvPicPr>
            <a:picLocks noChangeAspect="1"/>
          </p:cNvPicPr>
          <p:nvPr/>
        </p:nvPicPr>
        <p:blipFill>
          <a:blip r:embed="rId5"/>
          <a:stretch>
            <a:fillRect/>
          </a:stretch>
        </p:blipFill>
        <p:spPr>
          <a:xfrm>
            <a:off x="13607758" y="3312069"/>
            <a:ext cx="789325" cy="758967"/>
          </a:xfrm>
          <a:prstGeom prst="rect">
            <a:avLst/>
          </a:prstGeom>
        </p:spPr>
      </p:pic>
      <p:cxnSp>
        <p:nvCxnSpPr>
          <p:cNvPr id="58" name="直接连接符 57">
            <a:extLst>
              <a:ext uri="{FF2B5EF4-FFF2-40B4-BE49-F238E27FC236}">
                <a16:creationId xmlns:a16="http://schemas.microsoft.com/office/drawing/2014/main" id="{D35395A9-342E-47B2-99A1-B88B1BCB6477}"/>
              </a:ext>
            </a:extLst>
          </p:cNvPr>
          <p:cNvCxnSpPr>
            <a:cxnSpLocks/>
          </p:cNvCxnSpPr>
          <p:nvPr/>
        </p:nvCxnSpPr>
        <p:spPr bwMode="auto">
          <a:xfrm>
            <a:off x="11441583" y="7920147"/>
            <a:ext cx="3810270" cy="898929"/>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直接连接符 59">
            <a:extLst>
              <a:ext uri="{FF2B5EF4-FFF2-40B4-BE49-F238E27FC236}">
                <a16:creationId xmlns:a16="http://schemas.microsoft.com/office/drawing/2014/main" id="{743438CF-2F69-41E4-A0CF-A0961B5C2880}"/>
              </a:ext>
            </a:extLst>
          </p:cNvPr>
          <p:cNvCxnSpPr>
            <a:cxnSpLocks/>
          </p:cNvCxnSpPr>
          <p:nvPr/>
        </p:nvCxnSpPr>
        <p:spPr bwMode="auto">
          <a:xfrm>
            <a:off x="10852372" y="9544401"/>
            <a:ext cx="3796639" cy="902472"/>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8" name="直接连接符 67">
            <a:extLst>
              <a:ext uri="{FF2B5EF4-FFF2-40B4-BE49-F238E27FC236}">
                <a16:creationId xmlns:a16="http://schemas.microsoft.com/office/drawing/2014/main" id="{5E233ED0-11D1-4906-9728-CC8EA23D3CA9}"/>
              </a:ext>
            </a:extLst>
          </p:cNvPr>
          <p:cNvCxnSpPr>
            <a:cxnSpLocks/>
          </p:cNvCxnSpPr>
          <p:nvPr/>
        </p:nvCxnSpPr>
        <p:spPr bwMode="auto">
          <a:xfrm>
            <a:off x="12881447" y="9586646"/>
            <a:ext cx="786755" cy="191575"/>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直接连接符 69">
            <a:extLst>
              <a:ext uri="{FF2B5EF4-FFF2-40B4-BE49-F238E27FC236}">
                <a16:creationId xmlns:a16="http://schemas.microsoft.com/office/drawing/2014/main" id="{4FE69EC9-3824-4C7A-8D8A-F9C210A35590}"/>
              </a:ext>
            </a:extLst>
          </p:cNvPr>
          <p:cNvCxnSpPr>
            <a:cxnSpLocks/>
          </p:cNvCxnSpPr>
          <p:nvPr/>
        </p:nvCxnSpPr>
        <p:spPr bwMode="auto">
          <a:xfrm>
            <a:off x="12107834" y="8816514"/>
            <a:ext cx="974258" cy="218023"/>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87" name="图片 86">
            <a:extLst>
              <a:ext uri="{FF2B5EF4-FFF2-40B4-BE49-F238E27FC236}">
                <a16:creationId xmlns:a16="http://schemas.microsoft.com/office/drawing/2014/main" id="{60409407-6DE4-4207-8F20-28F12747703A}"/>
              </a:ext>
            </a:extLst>
          </p:cNvPr>
          <p:cNvPicPr>
            <a:picLocks noChangeAspect="1"/>
          </p:cNvPicPr>
          <p:nvPr/>
        </p:nvPicPr>
        <p:blipFill>
          <a:blip r:embed="rId6"/>
          <a:stretch>
            <a:fillRect/>
          </a:stretch>
        </p:blipFill>
        <p:spPr>
          <a:xfrm>
            <a:off x="19786542" y="4443241"/>
            <a:ext cx="784485" cy="768795"/>
          </a:xfrm>
          <a:prstGeom prst="rect">
            <a:avLst/>
          </a:prstGeom>
        </p:spPr>
      </p:pic>
      <p:cxnSp>
        <p:nvCxnSpPr>
          <p:cNvPr id="77" name="直接连接符 76">
            <a:extLst>
              <a:ext uri="{FF2B5EF4-FFF2-40B4-BE49-F238E27FC236}">
                <a16:creationId xmlns:a16="http://schemas.microsoft.com/office/drawing/2014/main" id="{C50803F3-4744-44BE-8382-30385EC26ED6}"/>
              </a:ext>
            </a:extLst>
          </p:cNvPr>
          <p:cNvCxnSpPr>
            <a:cxnSpLocks/>
          </p:cNvCxnSpPr>
          <p:nvPr/>
        </p:nvCxnSpPr>
        <p:spPr bwMode="auto">
          <a:xfrm flipV="1">
            <a:off x="12982811" y="3178460"/>
            <a:ext cx="5515304" cy="6889061"/>
          </a:xfrm>
          <a:prstGeom prst="line">
            <a:avLst/>
          </a:prstGeom>
          <a:solidFill>
            <a:schemeClr val="accent1"/>
          </a:solidFill>
          <a:ln w="101600" cap="flat" cmpd="sng" algn="ctr">
            <a:solidFill>
              <a:schemeClr val="tx1">
                <a:alpha val="30000"/>
              </a:schemeClr>
            </a:solidFill>
            <a:prstDash val="solid"/>
            <a:round/>
            <a:headEnd type="triangle" w="med" len="med"/>
            <a:tailEnd type="none" w="med" len="med"/>
          </a:ln>
          <a:effectLst>
            <a:outerShdw blurRad="50800" dist="50800" dir="5400000" algn="ctr" rotWithShape="0">
              <a:srgbClr val="000000"/>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5" name="左大括号 84">
            <a:extLst>
              <a:ext uri="{FF2B5EF4-FFF2-40B4-BE49-F238E27FC236}">
                <a16:creationId xmlns:a16="http://schemas.microsoft.com/office/drawing/2014/main" id="{A23E285B-CF05-445E-A60E-81B14CA9EF71}"/>
              </a:ext>
            </a:extLst>
          </p:cNvPr>
          <p:cNvSpPr/>
          <p:nvPr/>
        </p:nvSpPr>
        <p:spPr bwMode="auto">
          <a:xfrm rot="9713642">
            <a:off x="19293655" y="3013818"/>
            <a:ext cx="481832" cy="4144482"/>
          </a:xfrm>
          <a:prstGeom prst="leftBrace">
            <a:avLst>
              <a:gd name="adj1" fmla="val 150103"/>
              <a:gd name="adj2" fmla="val 50000"/>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86" name="左大括号 85">
            <a:extLst>
              <a:ext uri="{FF2B5EF4-FFF2-40B4-BE49-F238E27FC236}">
                <a16:creationId xmlns:a16="http://schemas.microsoft.com/office/drawing/2014/main" id="{AA6A19AF-FF27-4FD1-97D9-C72A7F4F94DE}"/>
              </a:ext>
            </a:extLst>
          </p:cNvPr>
          <p:cNvSpPr/>
          <p:nvPr/>
        </p:nvSpPr>
        <p:spPr bwMode="auto">
          <a:xfrm rot="3977018">
            <a:off x="14312310" y="392786"/>
            <a:ext cx="673402" cy="7797577"/>
          </a:xfrm>
          <a:prstGeom prst="leftBrace">
            <a:avLst>
              <a:gd name="adj1" fmla="val 150103"/>
              <a:gd name="adj2" fmla="val 50072"/>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90" name="图片 89">
            <a:extLst>
              <a:ext uri="{FF2B5EF4-FFF2-40B4-BE49-F238E27FC236}">
                <a16:creationId xmlns:a16="http://schemas.microsoft.com/office/drawing/2014/main" id="{076FF62C-AA8F-41C7-A3ED-A91EF943A7AC}"/>
              </a:ext>
            </a:extLst>
          </p:cNvPr>
          <p:cNvPicPr>
            <a:picLocks noChangeAspect="1"/>
          </p:cNvPicPr>
          <p:nvPr/>
        </p:nvPicPr>
        <p:blipFill>
          <a:blip r:embed="rId7"/>
          <a:stretch>
            <a:fillRect/>
          </a:stretch>
        </p:blipFill>
        <p:spPr>
          <a:xfrm>
            <a:off x="15329624" y="8526199"/>
            <a:ext cx="866573" cy="817522"/>
          </a:xfrm>
          <a:prstGeom prst="rect">
            <a:avLst/>
          </a:prstGeom>
        </p:spPr>
      </p:pic>
      <p:pic>
        <p:nvPicPr>
          <p:cNvPr id="91" name="图片 90">
            <a:extLst>
              <a:ext uri="{FF2B5EF4-FFF2-40B4-BE49-F238E27FC236}">
                <a16:creationId xmlns:a16="http://schemas.microsoft.com/office/drawing/2014/main" id="{61798F83-F499-4C54-91B9-723AE4CE1911}"/>
              </a:ext>
            </a:extLst>
          </p:cNvPr>
          <p:cNvPicPr>
            <a:picLocks noChangeAspect="1"/>
          </p:cNvPicPr>
          <p:nvPr/>
        </p:nvPicPr>
        <p:blipFill>
          <a:blip r:embed="rId8"/>
          <a:stretch>
            <a:fillRect/>
          </a:stretch>
        </p:blipFill>
        <p:spPr>
          <a:xfrm>
            <a:off x="14785223" y="10074514"/>
            <a:ext cx="853700" cy="744717"/>
          </a:xfrm>
          <a:prstGeom prst="rect">
            <a:avLst/>
          </a:prstGeom>
        </p:spPr>
      </p:pic>
      <p:cxnSp>
        <p:nvCxnSpPr>
          <p:cNvPr id="98" name="直接箭头连接符 97">
            <a:extLst>
              <a:ext uri="{FF2B5EF4-FFF2-40B4-BE49-F238E27FC236}">
                <a16:creationId xmlns:a16="http://schemas.microsoft.com/office/drawing/2014/main" id="{D6836CC2-0682-4A39-83FD-C96563278307}"/>
              </a:ext>
            </a:extLst>
          </p:cNvPr>
          <p:cNvCxnSpPr>
            <a:cxnSpLocks/>
          </p:cNvCxnSpPr>
          <p:nvPr/>
        </p:nvCxnSpPr>
        <p:spPr bwMode="auto">
          <a:xfrm>
            <a:off x="13128703" y="10531521"/>
            <a:ext cx="1636184" cy="375446"/>
          </a:xfrm>
          <a:prstGeom prst="straightConnector1">
            <a:avLst/>
          </a:prstGeom>
          <a:solidFill>
            <a:schemeClr val="accent1"/>
          </a:solidFill>
          <a:ln w="101600" cap="flat" cmpd="sng" algn="ctr">
            <a:solidFill>
              <a:srgbClr val="FF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99" name="图片 98">
            <a:extLst>
              <a:ext uri="{FF2B5EF4-FFF2-40B4-BE49-F238E27FC236}">
                <a16:creationId xmlns:a16="http://schemas.microsoft.com/office/drawing/2014/main" id="{1682D51E-9CE9-483F-98D5-1E959D293264}"/>
              </a:ext>
            </a:extLst>
          </p:cNvPr>
          <p:cNvPicPr>
            <a:picLocks noChangeAspect="1"/>
          </p:cNvPicPr>
          <p:nvPr/>
        </p:nvPicPr>
        <p:blipFill>
          <a:blip r:embed="rId9"/>
          <a:stretch>
            <a:fillRect/>
          </a:stretch>
        </p:blipFill>
        <p:spPr>
          <a:xfrm>
            <a:off x="14682530" y="10918111"/>
            <a:ext cx="3364795" cy="900048"/>
          </a:xfrm>
          <a:prstGeom prst="rect">
            <a:avLst/>
          </a:prstGeom>
        </p:spPr>
      </p:pic>
      <p:pic>
        <p:nvPicPr>
          <p:cNvPr id="101" name="图片 100">
            <a:extLst>
              <a:ext uri="{FF2B5EF4-FFF2-40B4-BE49-F238E27FC236}">
                <a16:creationId xmlns:a16="http://schemas.microsoft.com/office/drawing/2014/main" id="{30EEA16A-0FC0-40F6-BB67-9832E026FADB}"/>
              </a:ext>
            </a:extLst>
          </p:cNvPr>
          <p:cNvPicPr>
            <a:picLocks noChangeAspect="1"/>
          </p:cNvPicPr>
          <p:nvPr/>
        </p:nvPicPr>
        <p:blipFill>
          <a:blip r:embed="rId10"/>
          <a:stretch>
            <a:fillRect/>
          </a:stretch>
        </p:blipFill>
        <p:spPr>
          <a:xfrm>
            <a:off x="9422462" y="10918111"/>
            <a:ext cx="3595791" cy="844563"/>
          </a:xfrm>
          <a:prstGeom prst="rect">
            <a:avLst/>
          </a:prstGeom>
        </p:spPr>
      </p:pic>
      <p:cxnSp>
        <p:nvCxnSpPr>
          <p:cNvPr id="102" name="直接箭头连接符 101">
            <a:extLst>
              <a:ext uri="{FF2B5EF4-FFF2-40B4-BE49-F238E27FC236}">
                <a16:creationId xmlns:a16="http://schemas.microsoft.com/office/drawing/2014/main" id="{EB48EDE8-442F-416E-BA01-1F777F813585}"/>
              </a:ext>
            </a:extLst>
          </p:cNvPr>
          <p:cNvCxnSpPr>
            <a:cxnSpLocks/>
          </p:cNvCxnSpPr>
          <p:nvPr/>
        </p:nvCxnSpPr>
        <p:spPr bwMode="auto">
          <a:xfrm flipH="1">
            <a:off x="12565641" y="7394059"/>
            <a:ext cx="821354" cy="3400813"/>
          </a:xfrm>
          <a:prstGeom prst="straightConnector1">
            <a:avLst/>
          </a:prstGeom>
          <a:solidFill>
            <a:schemeClr val="accent1"/>
          </a:solidFill>
          <a:ln w="101600" cap="flat" cmpd="sng" algn="ctr">
            <a:solidFill>
              <a:srgbClr val="FF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5" name="直接连接符 104">
            <a:extLst>
              <a:ext uri="{FF2B5EF4-FFF2-40B4-BE49-F238E27FC236}">
                <a16:creationId xmlns:a16="http://schemas.microsoft.com/office/drawing/2014/main" id="{9CC6B58C-8178-4B5A-B1F2-7953FA15B620}"/>
              </a:ext>
            </a:extLst>
          </p:cNvPr>
          <p:cNvCxnSpPr>
            <a:cxnSpLocks/>
          </p:cNvCxnSpPr>
          <p:nvPr/>
        </p:nvCxnSpPr>
        <p:spPr bwMode="auto">
          <a:xfrm>
            <a:off x="10726708" y="7745363"/>
            <a:ext cx="527707" cy="120518"/>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接连接符 106">
            <a:extLst>
              <a:ext uri="{FF2B5EF4-FFF2-40B4-BE49-F238E27FC236}">
                <a16:creationId xmlns:a16="http://schemas.microsoft.com/office/drawing/2014/main" id="{5F4F6F57-4D26-4013-97E9-94C97A71BD7A}"/>
              </a:ext>
            </a:extLst>
          </p:cNvPr>
          <p:cNvCxnSpPr>
            <a:cxnSpLocks/>
          </p:cNvCxnSpPr>
          <p:nvPr/>
        </p:nvCxnSpPr>
        <p:spPr bwMode="auto">
          <a:xfrm>
            <a:off x="10233941" y="9415468"/>
            <a:ext cx="527707" cy="120518"/>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8" name="直接连接符 107">
            <a:extLst>
              <a:ext uri="{FF2B5EF4-FFF2-40B4-BE49-F238E27FC236}">
                <a16:creationId xmlns:a16="http://schemas.microsoft.com/office/drawing/2014/main" id="{D669967B-F628-43E2-8939-DC82EBAE0810}"/>
              </a:ext>
            </a:extLst>
          </p:cNvPr>
          <p:cNvCxnSpPr>
            <a:cxnSpLocks/>
          </p:cNvCxnSpPr>
          <p:nvPr/>
        </p:nvCxnSpPr>
        <p:spPr bwMode="auto">
          <a:xfrm flipV="1">
            <a:off x="10813895" y="7916437"/>
            <a:ext cx="110296" cy="417998"/>
          </a:xfrm>
          <a:prstGeom prst="line">
            <a:avLst/>
          </a:prstGeom>
          <a:solidFill>
            <a:schemeClr val="accent1"/>
          </a:solidFill>
          <a:ln w="3810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11" name="图片 110">
            <a:extLst>
              <a:ext uri="{FF2B5EF4-FFF2-40B4-BE49-F238E27FC236}">
                <a16:creationId xmlns:a16="http://schemas.microsoft.com/office/drawing/2014/main" id="{1B42B96E-62DF-4E0C-80B2-71F6361868D7}"/>
              </a:ext>
            </a:extLst>
          </p:cNvPr>
          <p:cNvPicPr>
            <a:picLocks noChangeAspect="1"/>
          </p:cNvPicPr>
          <p:nvPr/>
        </p:nvPicPr>
        <p:blipFill rotWithShape="1">
          <a:blip r:embed="rId11"/>
          <a:srcRect l="27417" t="20075" r="10040" b="15343"/>
          <a:stretch/>
        </p:blipFill>
        <p:spPr>
          <a:xfrm>
            <a:off x="10455072" y="8381679"/>
            <a:ext cx="567202" cy="609608"/>
          </a:xfrm>
          <a:prstGeom prst="rect">
            <a:avLst/>
          </a:prstGeom>
        </p:spPr>
      </p:pic>
      <p:cxnSp>
        <p:nvCxnSpPr>
          <p:cNvPr id="112" name="直接连接符 111">
            <a:extLst>
              <a:ext uri="{FF2B5EF4-FFF2-40B4-BE49-F238E27FC236}">
                <a16:creationId xmlns:a16="http://schemas.microsoft.com/office/drawing/2014/main" id="{87B4BD91-8503-4825-84F4-87F1BAB9488B}"/>
              </a:ext>
            </a:extLst>
          </p:cNvPr>
          <p:cNvCxnSpPr>
            <a:cxnSpLocks/>
          </p:cNvCxnSpPr>
          <p:nvPr/>
        </p:nvCxnSpPr>
        <p:spPr bwMode="auto">
          <a:xfrm flipH="1">
            <a:off x="10519298" y="9050495"/>
            <a:ext cx="115509" cy="407588"/>
          </a:xfrm>
          <a:prstGeom prst="line">
            <a:avLst/>
          </a:prstGeom>
          <a:solidFill>
            <a:schemeClr val="accent1"/>
          </a:solidFill>
          <a:ln w="3810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24" name="组合 123">
            <a:extLst>
              <a:ext uri="{FF2B5EF4-FFF2-40B4-BE49-F238E27FC236}">
                <a16:creationId xmlns:a16="http://schemas.microsoft.com/office/drawing/2014/main" id="{D0870E8D-10B0-4069-89D4-31ED0F4115EF}"/>
              </a:ext>
            </a:extLst>
          </p:cNvPr>
          <p:cNvGrpSpPr/>
          <p:nvPr/>
        </p:nvGrpSpPr>
        <p:grpSpPr>
          <a:xfrm>
            <a:off x="602980" y="1986980"/>
            <a:ext cx="6701095" cy="4615119"/>
            <a:chOff x="331924" y="2469513"/>
            <a:chExt cx="5799572" cy="4167261"/>
          </a:xfrm>
        </p:grpSpPr>
        <p:cxnSp>
          <p:nvCxnSpPr>
            <p:cNvPr id="125" name="直接箭头连接符 124">
              <a:extLst>
                <a:ext uri="{FF2B5EF4-FFF2-40B4-BE49-F238E27FC236}">
                  <a16:creationId xmlns:a16="http://schemas.microsoft.com/office/drawing/2014/main" id="{34642408-AC43-4A01-83CF-E7EDFCE76098}"/>
                </a:ext>
              </a:extLst>
            </p:cNvPr>
            <p:cNvCxnSpPr/>
            <p:nvPr/>
          </p:nvCxnSpPr>
          <p:spPr bwMode="auto">
            <a:xfrm flipV="1">
              <a:off x="1306960" y="2651654"/>
              <a:ext cx="0" cy="360040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6" name="直接箭头连接符 125">
              <a:extLst>
                <a:ext uri="{FF2B5EF4-FFF2-40B4-BE49-F238E27FC236}">
                  <a16:creationId xmlns:a16="http://schemas.microsoft.com/office/drawing/2014/main" id="{1F1FFAE0-1594-4579-8864-84E0792E2A85}"/>
                </a:ext>
              </a:extLst>
            </p:cNvPr>
            <p:cNvCxnSpPr/>
            <p:nvPr/>
          </p:nvCxnSpPr>
          <p:spPr bwMode="auto">
            <a:xfrm>
              <a:off x="874912" y="5747998"/>
              <a:ext cx="5256584" cy="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7" name="直接连接符 126">
              <a:extLst>
                <a:ext uri="{FF2B5EF4-FFF2-40B4-BE49-F238E27FC236}">
                  <a16:creationId xmlns:a16="http://schemas.microsoft.com/office/drawing/2014/main" id="{3BD5A590-86E2-4362-A2CE-EBE366397728}"/>
                </a:ext>
              </a:extLst>
            </p:cNvPr>
            <p:cNvCxnSpPr>
              <a:cxnSpLocks/>
            </p:cNvCxnSpPr>
            <p:nvPr/>
          </p:nvCxnSpPr>
          <p:spPr bwMode="auto">
            <a:xfrm flipV="1">
              <a:off x="3025446" y="4451854"/>
              <a:ext cx="0" cy="1296144"/>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8" name="直接连接符 127">
              <a:extLst>
                <a:ext uri="{FF2B5EF4-FFF2-40B4-BE49-F238E27FC236}">
                  <a16:creationId xmlns:a16="http://schemas.microsoft.com/office/drawing/2014/main" id="{A1782E9F-1910-41ED-9A5B-0C42B84D27A2}"/>
                </a:ext>
              </a:extLst>
            </p:cNvPr>
            <p:cNvCxnSpPr>
              <a:cxnSpLocks/>
            </p:cNvCxnSpPr>
            <p:nvPr/>
          </p:nvCxnSpPr>
          <p:spPr bwMode="auto">
            <a:xfrm flipV="1">
              <a:off x="4763344" y="3371734"/>
              <a:ext cx="0" cy="2376264"/>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9" name="椭圆 128">
              <a:extLst>
                <a:ext uri="{FF2B5EF4-FFF2-40B4-BE49-F238E27FC236}">
                  <a16:creationId xmlns:a16="http://schemas.microsoft.com/office/drawing/2014/main" id="{FFC6723C-8630-4B01-83C9-94A025A502BB}"/>
                </a:ext>
              </a:extLst>
            </p:cNvPr>
            <p:cNvSpPr/>
            <p:nvPr/>
          </p:nvSpPr>
          <p:spPr bwMode="auto">
            <a:xfrm>
              <a:off x="2881431" y="4300717"/>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30" name="椭圆 129">
              <a:extLst>
                <a:ext uri="{FF2B5EF4-FFF2-40B4-BE49-F238E27FC236}">
                  <a16:creationId xmlns:a16="http://schemas.microsoft.com/office/drawing/2014/main" id="{3DBB036E-82A6-473A-991E-109167A4DA31}"/>
                </a:ext>
              </a:extLst>
            </p:cNvPr>
            <p:cNvSpPr/>
            <p:nvPr/>
          </p:nvSpPr>
          <p:spPr bwMode="auto">
            <a:xfrm>
              <a:off x="4619329" y="3133588"/>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31" name="图片 130">
              <a:extLst>
                <a:ext uri="{FF2B5EF4-FFF2-40B4-BE49-F238E27FC236}">
                  <a16:creationId xmlns:a16="http://schemas.microsoft.com/office/drawing/2014/main" id="{53795489-978F-427C-B1B4-FE20609EB511}"/>
                </a:ext>
              </a:extLst>
            </p:cNvPr>
            <p:cNvPicPr>
              <a:picLocks noChangeAspect="1"/>
            </p:cNvPicPr>
            <p:nvPr/>
          </p:nvPicPr>
          <p:blipFill rotWithShape="1">
            <a:blip r:embed="rId12"/>
            <a:srcRect l="18925"/>
            <a:stretch/>
          </p:blipFill>
          <p:spPr>
            <a:xfrm>
              <a:off x="3260305" y="3817575"/>
              <a:ext cx="859235" cy="966284"/>
            </a:xfrm>
            <a:prstGeom prst="rect">
              <a:avLst/>
            </a:prstGeom>
          </p:spPr>
        </p:pic>
        <p:pic>
          <p:nvPicPr>
            <p:cNvPr id="132" name="图片 131">
              <a:extLst>
                <a:ext uri="{FF2B5EF4-FFF2-40B4-BE49-F238E27FC236}">
                  <a16:creationId xmlns:a16="http://schemas.microsoft.com/office/drawing/2014/main" id="{ADC58EDA-C7E3-4AF1-9A02-9B6624AD1381}"/>
                </a:ext>
              </a:extLst>
            </p:cNvPr>
            <p:cNvPicPr>
              <a:picLocks noChangeAspect="1"/>
            </p:cNvPicPr>
            <p:nvPr/>
          </p:nvPicPr>
          <p:blipFill rotWithShape="1">
            <a:blip r:embed="rId13"/>
            <a:srcRect l="14590"/>
            <a:stretch/>
          </p:blipFill>
          <p:spPr>
            <a:xfrm>
              <a:off x="4989899" y="2748593"/>
              <a:ext cx="781557" cy="944106"/>
            </a:xfrm>
            <a:prstGeom prst="rect">
              <a:avLst/>
            </a:prstGeom>
          </p:spPr>
        </p:pic>
        <p:sp>
          <p:nvSpPr>
            <p:cNvPr id="133" name="文本框 132">
              <a:extLst>
                <a:ext uri="{FF2B5EF4-FFF2-40B4-BE49-F238E27FC236}">
                  <a16:creationId xmlns:a16="http://schemas.microsoft.com/office/drawing/2014/main" id="{332590B9-CFB7-4B7B-9E3D-6214FE2E3BE6}"/>
                </a:ext>
              </a:extLst>
            </p:cNvPr>
            <p:cNvSpPr txBox="1"/>
            <p:nvPr/>
          </p:nvSpPr>
          <p:spPr>
            <a:xfrm>
              <a:off x="4511317" y="5867333"/>
              <a:ext cx="1620179" cy="769441"/>
            </a:xfrm>
            <a:prstGeom prst="rect">
              <a:avLst/>
            </a:prstGeom>
            <a:noFill/>
          </p:spPr>
          <p:txBody>
            <a:bodyPr wrap="square" rtlCol="0">
              <a:spAutoFit/>
            </a:bodyPr>
            <a:lstStyle/>
            <a:p>
              <a:r>
                <a:rPr lang="en-US" altLang="zh-CN" sz="4400" dirty="0"/>
                <a:t>Time</a:t>
              </a:r>
            </a:p>
          </p:txBody>
        </p:sp>
        <p:sp>
          <p:nvSpPr>
            <p:cNvPr id="134" name="文本框 133">
              <a:extLst>
                <a:ext uri="{FF2B5EF4-FFF2-40B4-BE49-F238E27FC236}">
                  <a16:creationId xmlns:a16="http://schemas.microsoft.com/office/drawing/2014/main" id="{1633C80C-5E4E-45B8-8CE0-C93995BA9648}"/>
                </a:ext>
              </a:extLst>
            </p:cNvPr>
            <p:cNvSpPr txBox="1"/>
            <p:nvPr/>
          </p:nvSpPr>
          <p:spPr>
            <a:xfrm rot="16200000">
              <a:off x="-673812" y="3475249"/>
              <a:ext cx="2780913" cy="769442"/>
            </a:xfrm>
            <a:prstGeom prst="rect">
              <a:avLst/>
            </a:prstGeom>
            <a:noFill/>
          </p:spPr>
          <p:txBody>
            <a:bodyPr wrap="square" rtlCol="0">
              <a:spAutoFit/>
            </a:bodyPr>
            <a:lstStyle/>
            <a:p>
              <a:r>
                <a:rPr lang="en-US" altLang="zh-CN" sz="4400" dirty="0"/>
                <a:t>Amplitude</a:t>
              </a:r>
            </a:p>
          </p:txBody>
        </p:sp>
        <p:cxnSp>
          <p:nvCxnSpPr>
            <p:cNvPr id="135" name="直接连接符 134">
              <a:extLst>
                <a:ext uri="{FF2B5EF4-FFF2-40B4-BE49-F238E27FC236}">
                  <a16:creationId xmlns:a16="http://schemas.microsoft.com/office/drawing/2014/main" id="{F38035C2-DFF8-458F-813A-E5C0ECA97FD0}"/>
                </a:ext>
              </a:extLst>
            </p:cNvPr>
            <p:cNvCxnSpPr>
              <a:cxnSpLocks/>
            </p:cNvCxnSpPr>
            <p:nvPr/>
          </p:nvCxnSpPr>
          <p:spPr bwMode="auto">
            <a:xfrm>
              <a:off x="1306960" y="5531974"/>
              <a:ext cx="1690811" cy="12550"/>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6" name="直接连接符 135">
              <a:extLst>
                <a:ext uri="{FF2B5EF4-FFF2-40B4-BE49-F238E27FC236}">
                  <a16:creationId xmlns:a16="http://schemas.microsoft.com/office/drawing/2014/main" id="{BB25D7B4-E489-4C8A-A502-E535B6130D54}"/>
                </a:ext>
              </a:extLst>
            </p:cNvPr>
            <p:cNvCxnSpPr>
              <a:cxnSpLocks/>
            </p:cNvCxnSpPr>
            <p:nvPr/>
          </p:nvCxnSpPr>
          <p:spPr bwMode="auto">
            <a:xfrm flipV="1">
              <a:off x="3076856" y="5531974"/>
              <a:ext cx="1665889" cy="12550"/>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37" name="图片 136">
              <a:extLst>
                <a:ext uri="{FF2B5EF4-FFF2-40B4-BE49-F238E27FC236}">
                  <a16:creationId xmlns:a16="http://schemas.microsoft.com/office/drawing/2014/main" id="{A99531F8-C093-40FA-8A02-2A2A4EAF007E}"/>
                </a:ext>
              </a:extLst>
            </p:cNvPr>
            <p:cNvPicPr>
              <a:picLocks noChangeAspect="1"/>
            </p:cNvPicPr>
            <p:nvPr/>
          </p:nvPicPr>
          <p:blipFill>
            <a:blip r:embed="rId14"/>
            <a:stretch>
              <a:fillRect/>
            </a:stretch>
          </p:blipFill>
          <p:spPr>
            <a:xfrm>
              <a:off x="1834900" y="4967520"/>
              <a:ext cx="600075" cy="495300"/>
            </a:xfrm>
            <a:prstGeom prst="rect">
              <a:avLst/>
            </a:prstGeom>
          </p:spPr>
        </p:pic>
      </p:grpSp>
      <p:sp>
        <p:nvSpPr>
          <p:cNvPr id="139" name="箭头: 右 138">
            <a:extLst>
              <a:ext uri="{FF2B5EF4-FFF2-40B4-BE49-F238E27FC236}">
                <a16:creationId xmlns:a16="http://schemas.microsoft.com/office/drawing/2014/main" id="{19792A8F-B47C-4D94-8F9B-C4B1A31490A6}"/>
              </a:ext>
            </a:extLst>
          </p:cNvPr>
          <p:cNvSpPr/>
          <p:nvPr/>
        </p:nvSpPr>
        <p:spPr bwMode="auto">
          <a:xfrm>
            <a:off x="8138317" y="3616432"/>
            <a:ext cx="878513" cy="866560"/>
          </a:xfrm>
          <a:prstGeom prst="rightArrow">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40" name="图片 139">
            <a:extLst>
              <a:ext uri="{FF2B5EF4-FFF2-40B4-BE49-F238E27FC236}">
                <a16:creationId xmlns:a16="http://schemas.microsoft.com/office/drawing/2014/main" id="{7586DF76-8294-4FAD-9FE9-BFDF1DF64267}"/>
              </a:ext>
            </a:extLst>
          </p:cNvPr>
          <p:cNvPicPr>
            <a:picLocks noChangeAspect="1"/>
          </p:cNvPicPr>
          <p:nvPr/>
        </p:nvPicPr>
        <p:blipFill>
          <a:blip r:embed="rId15"/>
          <a:stretch>
            <a:fillRect/>
          </a:stretch>
        </p:blipFill>
        <p:spPr>
          <a:xfrm>
            <a:off x="583112" y="7168517"/>
            <a:ext cx="8517092" cy="2129273"/>
          </a:xfrm>
          <a:prstGeom prst="rect">
            <a:avLst/>
          </a:prstGeom>
        </p:spPr>
      </p:pic>
      <p:pic>
        <p:nvPicPr>
          <p:cNvPr id="63" name="图片 62">
            <a:extLst>
              <a:ext uri="{FF2B5EF4-FFF2-40B4-BE49-F238E27FC236}">
                <a16:creationId xmlns:a16="http://schemas.microsoft.com/office/drawing/2014/main" id="{0858968C-7523-42E0-B07D-2C3663AB9886}"/>
              </a:ext>
            </a:extLst>
          </p:cNvPr>
          <p:cNvPicPr>
            <a:picLocks noChangeAspect="1"/>
          </p:cNvPicPr>
          <p:nvPr/>
        </p:nvPicPr>
        <p:blipFill>
          <a:blip r:embed="rId14"/>
          <a:stretch>
            <a:fillRect/>
          </a:stretch>
        </p:blipFill>
        <p:spPr>
          <a:xfrm>
            <a:off x="4420031" y="4753449"/>
            <a:ext cx="693355" cy="548530"/>
          </a:xfrm>
          <a:prstGeom prst="rect">
            <a:avLst/>
          </a:prstGeom>
        </p:spPr>
      </p:pic>
      <p:cxnSp>
        <p:nvCxnSpPr>
          <p:cNvPr id="75" name="直接连接符 74">
            <a:extLst>
              <a:ext uri="{FF2B5EF4-FFF2-40B4-BE49-F238E27FC236}">
                <a16:creationId xmlns:a16="http://schemas.microsoft.com/office/drawing/2014/main" id="{95E95877-9205-476C-9094-7E58C69D8CE8}"/>
              </a:ext>
            </a:extLst>
          </p:cNvPr>
          <p:cNvCxnSpPr>
            <a:cxnSpLocks/>
          </p:cNvCxnSpPr>
          <p:nvPr/>
        </p:nvCxnSpPr>
        <p:spPr bwMode="auto">
          <a:xfrm flipV="1">
            <a:off x="12141210" y="8349406"/>
            <a:ext cx="1056498" cy="471195"/>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6" name="直接连接符 75">
            <a:extLst>
              <a:ext uri="{FF2B5EF4-FFF2-40B4-BE49-F238E27FC236}">
                <a16:creationId xmlns:a16="http://schemas.microsoft.com/office/drawing/2014/main" id="{FCFDED87-116D-474D-AB2C-053A041C6D9E}"/>
              </a:ext>
            </a:extLst>
          </p:cNvPr>
          <p:cNvCxnSpPr>
            <a:cxnSpLocks/>
          </p:cNvCxnSpPr>
          <p:nvPr/>
        </p:nvCxnSpPr>
        <p:spPr bwMode="auto">
          <a:xfrm flipH="1" flipV="1">
            <a:off x="13202408" y="8327015"/>
            <a:ext cx="461094" cy="1495010"/>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 name="图片 3">
            <a:extLst>
              <a:ext uri="{FF2B5EF4-FFF2-40B4-BE49-F238E27FC236}">
                <a16:creationId xmlns:a16="http://schemas.microsoft.com/office/drawing/2014/main" id="{EF707CED-09C5-4473-9489-F6AC4DF4FA10}"/>
              </a:ext>
            </a:extLst>
          </p:cNvPr>
          <p:cNvPicPr>
            <a:picLocks noChangeAspect="1"/>
          </p:cNvPicPr>
          <p:nvPr/>
        </p:nvPicPr>
        <p:blipFill>
          <a:blip r:embed="rId16"/>
          <a:stretch>
            <a:fillRect/>
          </a:stretch>
        </p:blipFill>
        <p:spPr>
          <a:xfrm rot="18965834">
            <a:off x="14030143" y="6268057"/>
            <a:ext cx="1603529" cy="726385"/>
          </a:xfrm>
          <a:prstGeom prst="rect">
            <a:avLst/>
          </a:prstGeom>
        </p:spPr>
      </p:pic>
      <p:pic>
        <p:nvPicPr>
          <p:cNvPr id="5" name="图片 4">
            <a:extLst>
              <a:ext uri="{FF2B5EF4-FFF2-40B4-BE49-F238E27FC236}">
                <a16:creationId xmlns:a16="http://schemas.microsoft.com/office/drawing/2014/main" id="{05B7B7CA-16D1-4B71-9828-4FC45E8C6DBC}"/>
              </a:ext>
            </a:extLst>
          </p:cNvPr>
          <p:cNvPicPr>
            <a:picLocks noChangeAspect="1"/>
          </p:cNvPicPr>
          <p:nvPr/>
        </p:nvPicPr>
        <p:blipFill>
          <a:blip r:embed="rId17"/>
          <a:stretch>
            <a:fillRect/>
          </a:stretch>
        </p:blipFill>
        <p:spPr>
          <a:xfrm rot="18590761">
            <a:off x="14304658" y="7163900"/>
            <a:ext cx="1513940" cy="763914"/>
          </a:xfrm>
          <a:prstGeom prst="rect">
            <a:avLst/>
          </a:prstGeom>
        </p:spPr>
      </p:pic>
    </p:spTree>
    <p:extLst>
      <p:ext uri="{BB962C8B-B14F-4D97-AF65-F5344CB8AC3E}">
        <p14:creationId xmlns:p14="http://schemas.microsoft.com/office/powerpoint/2010/main" val="2321206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5" grpId="0" animBg="1"/>
      <p:bldP spid="40" grpId="0" animBg="1"/>
      <p:bldP spid="51" grpId="0" animBg="1"/>
      <p:bldP spid="56" grpId="0" animBg="1"/>
      <p:bldP spid="85" grpId="0" animBg="1"/>
      <p:bldP spid="86" grpId="0" animBg="1"/>
      <p:bldP spid="1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7A4C6-979B-404C-916F-09FC3F5C06A6}"/>
              </a:ext>
            </a:extLst>
          </p:cNvPr>
          <p:cNvSpPr>
            <a:spLocks noGrp="1"/>
          </p:cNvSpPr>
          <p:nvPr>
            <p:ph type="title"/>
          </p:nvPr>
        </p:nvSpPr>
        <p:spPr/>
        <p:txBody>
          <a:bodyPr/>
          <a:lstStyle/>
          <a:p>
            <a:r>
              <a:rPr lang="en-US" altLang="zh-CN" dirty="0"/>
              <a:t>Analytical results can be leveraged to deliver a dimensionality reduction UQ strategy </a:t>
            </a:r>
            <a:endParaRPr lang="zh-CN" altLang="en-US" dirty="0"/>
          </a:p>
        </p:txBody>
      </p:sp>
      <p:sp>
        <p:nvSpPr>
          <p:cNvPr id="3" name="灯片编号占位符 2">
            <a:extLst>
              <a:ext uri="{FF2B5EF4-FFF2-40B4-BE49-F238E27FC236}">
                <a16:creationId xmlns:a16="http://schemas.microsoft.com/office/drawing/2014/main" id="{325CEB20-2E79-4570-AF75-08AFAE683F76}"/>
              </a:ext>
            </a:extLst>
          </p:cNvPr>
          <p:cNvSpPr>
            <a:spLocks noGrp="1"/>
          </p:cNvSpPr>
          <p:nvPr>
            <p:ph type="sldNum" sz="quarter" idx="10"/>
          </p:nvPr>
        </p:nvSpPr>
        <p:spPr/>
        <p:txBody>
          <a:bodyPr/>
          <a:lstStyle/>
          <a:p>
            <a:pPr>
              <a:defRPr/>
            </a:pPr>
            <a:fld id="{4AFF8908-D0CE-40B7-B955-10009FBD9921}" type="slidenum">
              <a:rPr lang="en-US" altLang="zh-CN" smtClean="0"/>
              <a:pPr>
                <a:defRPr/>
              </a:pPr>
              <a:t>21</a:t>
            </a:fld>
            <a:endParaRPr lang="en-US" altLang="zh-CN" dirty="0"/>
          </a:p>
        </p:txBody>
      </p:sp>
      <p:sp>
        <p:nvSpPr>
          <p:cNvPr id="92" name="箭头: 右 91">
            <a:extLst>
              <a:ext uri="{FF2B5EF4-FFF2-40B4-BE49-F238E27FC236}">
                <a16:creationId xmlns:a16="http://schemas.microsoft.com/office/drawing/2014/main" id="{27DEF4EF-F55C-457F-8D5B-78DBBD3CBB3E}"/>
              </a:ext>
            </a:extLst>
          </p:cNvPr>
          <p:cNvSpPr/>
          <p:nvPr/>
        </p:nvSpPr>
        <p:spPr bwMode="auto">
          <a:xfrm>
            <a:off x="8138317" y="3616432"/>
            <a:ext cx="878513" cy="866560"/>
          </a:xfrm>
          <a:prstGeom prst="rightArrow">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23" name="图片 122">
            <a:extLst>
              <a:ext uri="{FF2B5EF4-FFF2-40B4-BE49-F238E27FC236}">
                <a16:creationId xmlns:a16="http://schemas.microsoft.com/office/drawing/2014/main" id="{1E244DA2-CF59-4AFC-863B-E1E9AD9F52CB}"/>
              </a:ext>
            </a:extLst>
          </p:cNvPr>
          <p:cNvPicPr>
            <a:picLocks noChangeAspect="1"/>
          </p:cNvPicPr>
          <p:nvPr/>
        </p:nvPicPr>
        <p:blipFill>
          <a:blip r:embed="rId3"/>
          <a:stretch>
            <a:fillRect/>
          </a:stretch>
        </p:blipFill>
        <p:spPr>
          <a:xfrm>
            <a:off x="583112" y="7168517"/>
            <a:ext cx="8517092" cy="2129273"/>
          </a:xfrm>
          <a:prstGeom prst="rect">
            <a:avLst/>
          </a:prstGeom>
        </p:spPr>
      </p:pic>
      <p:pic>
        <p:nvPicPr>
          <p:cNvPr id="17" name="图片 16">
            <a:extLst>
              <a:ext uri="{FF2B5EF4-FFF2-40B4-BE49-F238E27FC236}">
                <a16:creationId xmlns:a16="http://schemas.microsoft.com/office/drawing/2014/main" id="{9524013F-EEB8-499A-A5F1-7CCEA04C71BF}"/>
              </a:ext>
            </a:extLst>
          </p:cNvPr>
          <p:cNvPicPr>
            <a:picLocks noChangeAspect="1"/>
          </p:cNvPicPr>
          <p:nvPr/>
        </p:nvPicPr>
        <p:blipFill>
          <a:blip r:embed="rId4"/>
          <a:stretch>
            <a:fillRect/>
          </a:stretch>
        </p:blipFill>
        <p:spPr>
          <a:xfrm>
            <a:off x="602978" y="9800588"/>
            <a:ext cx="3386819" cy="1042098"/>
          </a:xfrm>
          <a:prstGeom prst="rect">
            <a:avLst/>
          </a:prstGeom>
        </p:spPr>
      </p:pic>
      <p:pic>
        <p:nvPicPr>
          <p:cNvPr id="63" name="图片 62">
            <a:extLst>
              <a:ext uri="{FF2B5EF4-FFF2-40B4-BE49-F238E27FC236}">
                <a16:creationId xmlns:a16="http://schemas.microsoft.com/office/drawing/2014/main" id="{4E211774-2370-4C57-B635-1BA53F2877C3}"/>
              </a:ext>
            </a:extLst>
          </p:cNvPr>
          <p:cNvPicPr>
            <a:picLocks noChangeAspect="1"/>
          </p:cNvPicPr>
          <p:nvPr/>
        </p:nvPicPr>
        <p:blipFill>
          <a:blip r:embed="rId5"/>
          <a:stretch>
            <a:fillRect/>
          </a:stretch>
        </p:blipFill>
        <p:spPr>
          <a:xfrm>
            <a:off x="4095821" y="9844028"/>
            <a:ext cx="3173267" cy="955218"/>
          </a:xfrm>
          <a:prstGeom prst="rect">
            <a:avLst/>
          </a:prstGeom>
        </p:spPr>
      </p:pic>
      <p:sp>
        <p:nvSpPr>
          <p:cNvPr id="19" name="矩形: 圆角 18">
            <a:extLst>
              <a:ext uri="{FF2B5EF4-FFF2-40B4-BE49-F238E27FC236}">
                <a16:creationId xmlns:a16="http://schemas.microsoft.com/office/drawing/2014/main" id="{03CC9D5A-6028-4E18-97EE-D4F0FF5A4C82}"/>
              </a:ext>
            </a:extLst>
          </p:cNvPr>
          <p:cNvSpPr/>
          <p:nvPr/>
        </p:nvSpPr>
        <p:spPr bwMode="auto">
          <a:xfrm>
            <a:off x="298848" y="7027540"/>
            <a:ext cx="9225478" cy="4154635"/>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64" name="文本框 63">
            <a:extLst>
              <a:ext uri="{FF2B5EF4-FFF2-40B4-BE49-F238E27FC236}">
                <a16:creationId xmlns:a16="http://schemas.microsoft.com/office/drawing/2014/main" id="{186DA4B5-22B5-4DC1-9632-9BFF0C1DE40A}"/>
              </a:ext>
            </a:extLst>
          </p:cNvPr>
          <p:cNvSpPr txBox="1"/>
          <p:nvPr/>
        </p:nvSpPr>
        <p:spPr>
          <a:xfrm>
            <a:off x="1450452" y="11438273"/>
            <a:ext cx="8545591" cy="769441"/>
          </a:xfrm>
          <a:prstGeom prst="rect">
            <a:avLst/>
          </a:prstGeom>
          <a:noFill/>
        </p:spPr>
        <p:txBody>
          <a:bodyPr wrap="square" rtlCol="0">
            <a:spAutoFit/>
          </a:bodyPr>
          <a:lstStyle/>
          <a:p>
            <a:r>
              <a:rPr lang="en-US" altLang="zh-CN" sz="4400" dirty="0">
                <a:solidFill>
                  <a:srgbClr val="FF0000"/>
                </a:solidFill>
              </a:rPr>
              <a:t>Dimensionality Reduction!</a:t>
            </a:r>
            <a:endParaRPr lang="zh-CN" altLang="en-US" sz="4400" dirty="0">
              <a:solidFill>
                <a:srgbClr val="FF0000"/>
              </a:solidFill>
            </a:endParaRPr>
          </a:p>
        </p:txBody>
      </p:sp>
      <p:pic>
        <p:nvPicPr>
          <p:cNvPr id="65" name="图片 64">
            <a:extLst>
              <a:ext uri="{FF2B5EF4-FFF2-40B4-BE49-F238E27FC236}">
                <a16:creationId xmlns:a16="http://schemas.microsoft.com/office/drawing/2014/main" id="{A1DA45F5-8882-48E0-B55F-7EC560249112}"/>
              </a:ext>
            </a:extLst>
          </p:cNvPr>
          <p:cNvPicPr>
            <a:picLocks noChangeAspect="1"/>
          </p:cNvPicPr>
          <p:nvPr/>
        </p:nvPicPr>
        <p:blipFill>
          <a:blip r:embed="rId6"/>
          <a:stretch>
            <a:fillRect/>
          </a:stretch>
        </p:blipFill>
        <p:spPr>
          <a:xfrm>
            <a:off x="11621097" y="6227688"/>
            <a:ext cx="976933" cy="618312"/>
          </a:xfrm>
          <a:prstGeom prst="rect">
            <a:avLst/>
          </a:prstGeom>
        </p:spPr>
      </p:pic>
      <p:pic>
        <p:nvPicPr>
          <p:cNvPr id="66" name="图片 65">
            <a:extLst>
              <a:ext uri="{FF2B5EF4-FFF2-40B4-BE49-F238E27FC236}">
                <a16:creationId xmlns:a16="http://schemas.microsoft.com/office/drawing/2014/main" id="{EA26E5B5-4D43-40CE-A85E-B0BFD88A41D9}"/>
              </a:ext>
            </a:extLst>
          </p:cNvPr>
          <p:cNvPicPr>
            <a:picLocks noChangeAspect="1"/>
          </p:cNvPicPr>
          <p:nvPr/>
        </p:nvPicPr>
        <p:blipFill>
          <a:blip r:embed="rId7"/>
          <a:stretch>
            <a:fillRect/>
          </a:stretch>
        </p:blipFill>
        <p:spPr>
          <a:xfrm>
            <a:off x="18645457" y="6334473"/>
            <a:ext cx="826684" cy="529926"/>
          </a:xfrm>
          <a:prstGeom prst="rect">
            <a:avLst/>
          </a:prstGeom>
        </p:spPr>
      </p:pic>
      <p:cxnSp>
        <p:nvCxnSpPr>
          <p:cNvPr id="67" name="直接箭头连接符 66">
            <a:extLst>
              <a:ext uri="{FF2B5EF4-FFF2-40B4-BE49-F238E27FC236}">
                <a16:creationId xmlns:a16="http://schemas.microsoft.com/office/drawing/2014/main" id="{7B66D865-A5D7-487A-AA57-50BDCA3304AC}"/>
              </a:ext>
            </a:extLst>
          </p:cNvPr>
          <p:cNvCxnSpPr>
            <a:cxnSpLocks/>
          </p:cNvCxnSpPr>
          <p:nvPr/>
        </p:nvCxnSpPr>
        <p:spPr bwMode="auto">
          <a:xfrm flipV="1">
            <a:off x="18481473" y="1934876"/>
            <a:ext cx="0" cy="533051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直接连接符 68">
            <a:extLst>
              <a:ext uri="{FF2B5EF4-FFF2-40B4-BE49-F238E27FC236}">
                <a16:creationId xmlns:a16="http://schemas.microsoft.com/office/drawing/2014/main" id="{C4A9FEB2-2F71-4BCE-B37D-34A7E1C318F3}"/>
              </a:ext>
            </a:extLst>
          </p:cNvPr>
          <p:cNvCxnSpPr>
            <a:cxnSpLocks/>
          </p:cNvCxnSpPr>
          <p:nvPr/>
        </p:nvCxnSpPr>
        <p:spPr bwMode="auto">
          <a:xfrm flipH="1" flipV="1">
            <a:off x="19259776" y="5644270"/>
            <a:ext cx="461094" cy="1495010"/>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直接箭头连接符 70">
            <a:extLst>
              <a:ext uri="{FF2B5EF4-FFF2-40B4-BE49-F238E27FC236}">
                <a16:creationId xmlns:a16="http://schemas.microsoft.com/office/drawing/2014/main" id="{EF4399E6-58C5-4457-A92E-E0FA1322C368}"/>
              </a:ext>
            </a:extLst>
          </p:cNvPr>
          <p:cNvCxnSpPr>
            <a:cxnSpLocks/>
          </p:cNvCxnSpPr>
          <p:nvPr/>
        </p:nvCxnSpPr>
        <p:spPr bwMode="auto">
          <a:xfrm flipV="1">
            <a:off x="11356616" y="3152934"/>
            <a:ext cx="9079604" cy="21359"/>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2" name="文本框 71">
            <a:extLst>
              <a:ext uri="{FF2B5EF4-FFF2-40B4-BE49-F238E27FC236}">
                <a16:creationId xmlns:a16="http://schemas.microsoft.com/office/drawing/2014/main" id="{B111F4FF-F648-4756-AF81-255259A8E86E}"/>
              </a:ext>
            </a:extLst>
          </p:cNvPr>
          <p:cNvSpPr txBox="1"/>
          <p:nvPr/>
        </p:nvSpPr>
        <p:spPr>
          <a:xfrm>
            <a:off x="18608857" y="176530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73" name="文本框 72">
            <a:extLst>
              <a:ext uri="{FF2B5EF4-FFF2-40B4-BE49-F238E27FC236}">
                <a16:creationId xmlns:a16="http://schemas.microsoft.com/office/drawing/2014/main" id="{A0E48CFB-01C0-4CDA-91BA-23479AF60948}"/>
              </a:ext>
            </a:extLst>
          </p:cNvPr>
          <p:cNvSpPr txBox="1"/>
          <p:nvPr/>
        </p:nvSpPr>
        <p:spPr>
          <a:xfrm>
            <a:off x="19749969" y="2276138"/>
            <a:ext cx="927143" cy="769441"/>
          </a:xfrm>
          <a:prstGeom prst="rect">
            <a:avLst/>
          </a:prstGeom>
          <a:noFill/>
        </p:spPr>
        <p:txBody>
          <a:bodyPr wrap="square" rtlCol="0">
            <a:spAutoFit/>
          </a:bodyPr>
          <a:lstStyle/>
          <a:p>
            <a:r>
              <a:rPr lang="en-US" altLang="zh-CN" sz="4400" dirty="0"/>
              <a:t>Re</a:t>
            </a:r>
          </a:p>
        </p:txBody>
      </p:sp>
      <p:cxnSp>
        <p:nvCxnSpPr>
          <p:cNvPr id="75" name="直接连接符 74">
            <a:extLst>
              <a:ext uri="{FF2B5EF4-FFF2-40B4-BE49-F238E27FC236}">
                <a16:creationId xmlns:a16="http://schemas.microsoft.com/office/drawing/2014/main" id="{7B2CB1B9-6AAB-4952-9296-CC7C503E7086}"/>
              </a:ext>
            </a:extLst>
          </p:cNvPr>
          <p:cNvCxnSpPr>
            <a:cxnSpLocks/>
          </p:cNvCxnSpPr>
          <p:nvPr/>
        </p:nvCxnSpPr>
        <p:spPr bwMode="auto">
          <a:xfrm flipH="1" flipV="1">
            <a:off x="18519474" y="3163613"/>
            <a:ext cx="716449" cy="2454192"/>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椭圆 75">
            <a:extLst>
              <a:ext uri="{FF2B5EF4-FFF2-40B4-BE49-F238E27FC236}">
                <a16:creationId xmlns:a16="http://schemas.microsoft.com/office/drawing/2014/main" id="{7FD13315-63BF-488C-B42A-D50AB5F021D9}"/>
              </a:ext>
            </a:extLst>
          </p:cNvPr>
          <p:cNvSpPr/>
          <p:nvPr/>
        </p:nvSpPr>
        <p:spPr bwMode="auto">
          <a:xfrm>
            <a:off x="19104200" y="5491461"/>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78" name="直接连接符 77">
            <a:extLst>
              <a:ext uri="{FF2B5EF4-FFF2-40B4-BE49-F238E27FC236}">
                <a16:creationId xmlns:a16="http://schemas.microsoft.com/office/drawing/2014/main" id="{1B5362D1-AA66-43B0-B41B-6E93F8D8854F}"/>
              </a:ext>
            </a:extLst>
          </p:cNvPr>
          <p:cNvCxnSpPr>
            <a:cxnSpLocks/>
          </p:cNvCxnSpPr>
          <p:nvPr/>
        </p:nvCxnSpPr>
        <p:spPr bwMode="auto">
          <a:xfrm flipV="1">
            <a:off x="11319982" y="5975106"/>
            <a:ext cx="1056498" cy="471195"/>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接连接符 78">
            <a:extLst>
              <a:ext uri="{FF2B5EF4-FFF2-40B4-BE49-F238E27FC236}">
                <a16:creationId xmlns:a16="http://schemas.microsoft.com/office/drawing/2014/main" id="{912E4D79-05CD-4C15-867C-887B9AAF45FC}"/>
              </a:ext>
            </a:extLst>
          </p:cNvPr>
          <p:cNvCxnSpPr>
            <a:cxnSpLocks/>
          </p:cNvCxnSpPr>
          <p:nvPr/>
        </p:nvCxnSpPr>
        <p:spPr bwMode="auto">
          <a:xfrm flipV="1">
            <a:off x="12508528" y="3171342"/>
            <a:ext cx="5908876" cy="2737172"/>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0" name="椭圆 79">
            <a:extLst>
              <a:ext uri="{FF2B5EF4-FFF2-40B4-BE49-F238E27FC236}">
                <a16:creationId xmlns:a16="http://schemas.microsoft.com/office/drawing/2014/main" id="{A055BDB7-598C-4605-BA72-51028891DA9B}"/>
              </a:ext>
            </a:extLst>
          </p:cNvPr>
          <p:cNvSpPr/>
          <p:nvPr/>
        </p:nvSpPr>
        <p:spPr bwMode="auto">
          <a:xfrm>
            <a:off x="12327160" y="5773981"/>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81" name="直接连接符 80">
            <a:extLst>
              <a:ext uri="{FF2B5EF4-FFF2-40B4-BE49-F238E27FC236}">
                <a16:creationId xmlns:a16="http://schemas.microsoft.com/office/drawing/2014/main" id="{DC9151CB-17FB-4B75-8602-AEA0BC3F24F9}"/>
              </a:ext>
            </a:extLst>
          </p:cNvPr>
          <p:cNvCxnSpPr>
            <a:cxnSpLocks/>
          </p:cNvCxnSpPr>
          <p:nvPr/>
        </p:nvCxnSpPr>
        <p:spPr bwMode="auto">
          <a:xfrm flipV="1">
            <a:off x="13249701" y="3192703"/>
            <a:ext cx="5231771" cy="5159557"/>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 name="椭圆 82">
            <a:extLst>
              <a:ext uri="{FF2B5EF4-FFF2-40B4-BE49-F238E27FC236}">
                <a16:creationId xmlns:a16="http://schemas.microsoft.com/office/drawing/2014/main" id="{6C0D45A4-704C-4533-9274-74FE002DDA73}"/>
              </a:ext>
            </a:extLst>
          </p:cNvPr>
          <p:cNvSpPr/>
          <p:nvPr/>
        </p:nvSpPr>
        <p:spPr bwMode="auto">
          <a:xfrm>
            <a:off x="19591186" y="7017381"/>
            <a:ext cx="288029" cy="302272"/>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84" name="椭圆 83">
            <a:extLst>
              <a:ext uri="{FF2B5EF4-FFF2-40B4-BE49-F238E27FC236}">
                <a16:creationId xmlns:a16="http://schemas.microsoft.com/office/drawing/2014/main" id="{FF4E3363-DACC-48BA-8815-3E7C0104A419}"/>
              </a:ext>
            </a:extLst>
          </p:cNvPr>
          <p:cNvSpPr/>
          <p:nvPr/>
        </p:nvSpPr>
        <p:spPr bwMode="auto">
          <a:xfrm>
            <a:off x="11114458" y="6283844"/>
            <a:ext cx="288029" cy="302272"/>
          </a:xfrm>
          <a:prstGeom prst="ellipse">
            <a:avLst/>
          </a:prstGeom>
          <a:solidFill>
            <a:srgbClr val="00B05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95" name="图片 94">
            <a:extLst>
              <a:ext uri="{FF2B5EF4-FFF2-40B4-BE49-F238E27FC236}">
                <a16:creationId xmlns:a16="http://schemas.microsoft.com/office/drawing/2014/main" id="{81BED636-6433-4B74-9A95-7BE82EE70FFE}"/>
              </a:ext>
            </a:extLst>
          </p:cNvPr>
          <p:cNvPicPr>
            <a:picLocks noChangeAspect="1"/>
          </p:cNvPicPr>
          <p:nvPr/>
        </p:nvPicPr>
        <p:blipFill>
          <a:blip r:embed="rId8"/>
          <a:stretch>
            <a:fillRect/>
          </a:stretch>
        </p:blipFill>
        <p:spPr>
          <a:xfrm>
            <a:off x="13607758" y="3312069"/>
            <a:ext cx="789325" cy="758967"/>
          </a:xfrm>
          <a:prstGeom prst="rect">
            <a:avLst/>
          </a:prstGeom>
        </p:spPr>
      </p:pic>
      <p:cxnSp>
        <p:nvCxnSpPr>
          <p:cNvPr id="96" name="直接连接符 95">
            <a:extLst>
              <a:ext uri="{FF2B5EF4-FFF2-40B4-BE49-F238E27FC236}">
                <a16:creationId xmlns:a16="http://schemas.microsoft.com/office/drawing/2014/main" id="{8772C35B-E9B3-48BD-98C6-B3FB0E189B96}"/>
              </a:ext>
            </a:extLst>
          </p:cNvPr>
          <p:cNvCxnSpPr>
            <a:cxnSpLocks/>
          </p:cNvCxnSpPr>
          <p:nvPr/>
        </p:nvCxnSpPr>
        <p:spPr bwMode="auto">
          <a:xfrm>
            <a:off x="11441583" y="7920147"/>
            <a:ext cx="3810270" cy="898929"/>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 name="直接连接符 96">
            <a:extLst>
              <a:ext uri="{FF2B5EF4-FFF2-40B4-BE49-F238E27FC236}">
                <a16:creationId xmlns:a16="http://schemas.microsoft.com/office/drawing/2014/main" id="{AF591FD7-39F6-4F9A-A7EC-F82F11035A6A}"/>
              </a:ext>
            </a:extLst>
          </p:cNvPr>
          <p:cNvCxnSpPr>
            <a:cxnSpLocks/>
          </p:cNvCxnSpPr>
          <p:nvPr/>
        </p:nvCxnSpPr>
        <p:spPr bwMode="auto">
          <a:xfrm>
            <a:off x="10852372" y="9544401"/>
            <a:ext cx="3796639" cy="902472"/>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直接连接符 99">
            <a:extLst>
              <a:ext uri="{FF2B5EF4-FFF2-40B4-BE49-F238E27FC236}">
                <a16:creationId xmlns:a16="http://schemas.microsoft.com/office/drawing/2014/main" id="{1C2F5DC1-153A-4BD9-B085-DEA19B64AB1E}"/>
              </a:ext>
            </a:extLst>
          </p:cNvPr>
          <p:cNvCxnSpPr>
            <a:cxnSpLocks/>
          </p:cNvCxnSpPr>
          <p:nvPr/>
        </p:nvCxnSpPr>
        <p:spPr bwMode="auto">
          <a:xfrm>
            <a:off x="12881447" y="9586646"/>
            <a:ext cx="786755" cy="191575"/>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直接连接符 102">
            <a:extLst>
              <a:ext uri="{FF2B5EF4-FFF2-40B4-BE49-F238E27FC236}">
                <a16:creationId xmlns:a16="http://schemas.microsoft.com/office/drawing/2014/main" id="{66DE1A2F-B2B9-4CE4-8857-6260C0456370}"/>
              </a:ext>
            </a:extLst>
          </p:cNvPr>
          <p:cNvCxnSpPr>
            <a:cxnSpLocks/>
          </p:cNvCxnSpPr>
          <p:nvPr/>
        </p:nvCxnSpPr>
        <p:spPr bwMode="auto">
          <a:xfrm>
            <a:off x="12107834" y="8816514"/>
            <a:ext cx="974258" cy="218023"/>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04" name="图片 103">
            <a:extLst>
              <a:ext uri="{FF2B5EF4-FFF2-40B4-BE49-F238E27FC236}">
                <a16:creationId xmlns:a16="http://schemas.microsoft.com/office/drawing/2014/main" id="{B9E849A5-5AFD-463B-B161-FA1FFBA90F30}"/>
              </a:ext>
            </a:extLst>
          </p:cNvPr>
          <p:cNvPicPr>
            <a:picLocks noChangeAspect="1"/>
          </p:cNvPicPr>
          <p:nvPr/>
        </p:nvPicPr>
        <p:blipFill>
          <a:blip r:embed="rId9"/>
          <a:stretch>
            <a:fillRect/>
          </a:stretch>
        </p:blipFill>
        <p:spPr>
          <a:xfrm>
            <a:off x="19786542" y="4443241"/>
            <a:ext cx="784485" cy="768795"/>
          </a:xfrm>
          <a:prstGeom prst="rect">
            <a:avLst/>
          </a:prstGeom>
        </p:spPr>
      </p:pic>
      <p:cxnSp>
        <p:nvCxnSpPr>
          <p:cNvPr id="106" name="直接连接符 105">
            <a:extLst>
              <a:ext uri="{FF2B5EF4-FFF2-40B4-BE49-F238E27FC236}">
                <a16:creationId xmlns:a16="http://schemas.microsoft.com/office/drawing/2014/main" id="{B9D3105D-5866-42FE-B3AA-91DA0243DD9A}"/>
              </a:ext>
            </a:extLst>
          </p:cNvPr>
          <p:cNvCxnSpPr>
            <a:cxnSpLocks/>
          </p:cNvCxnSpPr>
          <p:nvPr/>
        </p:nvCxnSpPr>
        <p:spPr bwMode="auto">
          <a:xfrm flipV="1">
            <a:off x="12982811" y="3178460"/>
            <a:ext cx="5515304" cy="6889061"/>
          </a:xfrm>
          <a:prstGeom prst="line">
            <a:avLst/>
          </a:prstGeom>
          <a:solidFill>
            <a:schemeClr val="accent1"/>
          </a:solidFill>
          <a:ln w="101600" cap="flat" cmpd="sng" algn="ctr">
            <a:solidFill>
              <a:schemeClr val="tx1">
                <a:alpha val="30000"/>
              </a:schemeClr>
            </a:solidFill>
            <a:prstDash val="solid"/>
            <a:round/>
            <a:headEnd type="triangle" w="med" len="med"/>
            <a:tailEnd type="none" w="med" len="med"/>
          </a:ln>
          <a:effectLst>
            <a:outerShdw blurRad="50800" dist="50800" dir="5400000" algn="ctr" rotWithShape="0">
              <a:srgbClr val="000000"/>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9" name="左大括号 108">
            <a:extLst>
              <a:ext uri="{FF2B5EF4-FFF2-40B4-BE49-F238E27FC236}">
                <a16:creationId xmlns:a16="http://schemas.microsoft.com/office/drawing/2014/main" id="{F8E5706F-0221-473A-96E9-AF115EE9F8DA}"/>
              </a:ext>
            </a:extLst>
          </p:cNvPr>
          <p:cNvSpPr/>
          <p:nvPr/>
        </p:nvSpPr>
        <p:spPr bwMode="auto">
          <a:xfrm rot="9713642">
            <a:off x="19293655" y="3013818"/>
            <a:ext cx="481832" cy="4144482"/>
          </a:xfrm>
          <a:prstGeom prst="leftBrace">
            <a:avLst>
              <a:gd name="adj1" fmla="val 150103"/>
              <a:gd name="adj2" fmla="val 50000"/>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0" name="左大括号 109">
            <a:extLst>
              <a:ext uri="{FF2B5EF4-FFF2-40B4-BE49-F238E27FC236}">
                <a16:creationId xmlns:a16="http://schemas.microsoft.com/office/drawing/2014/main" id="{9F315795-5770-4155-B3FA-E4E6FA5C6C7E}"/>
              </a:ext>
            </a:extLst>
          </p:cNvPr>
          <p:cNvSpPr/>
          <p:nvPr/>
        </p:nvSpPr>
        <p:spPr bwMode="auto">
          <a:xfrm rot="3977018">
            <a:off x="14312310" y="392786"/>
            <a:ext cx="673402" cy="7797577"/>
          </a:xfrm>
          <a:prstGeom prst="leftBrace">
            <a:avLst>
              <a:gd name="adj1" fmla="val 150103"/>
              <a:gd name="adj2" fmla="val 50072"/>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13" name="图片 112">
            <a:extLst>
              <a:ext uri="{FF2B5EF4-FFF2-40B4-BE49-F238E27FC236}">
                <a16:creationId xmlns:a16="http://schemas.microsoft.com/office/drawing/2014/main" id="{B7F352CC-132E-4F65-9B9A-711243361CFC}"/>
              </a:ext>
            </a:extLst>
          </p:cNvPr>
          <p:cNvPicPr>
            <a:picLocks noChangeAspect="1"/>
          </p:cNvPicPr>
          <p:nvPr/>
        </p:nvPicPr>
        <p:blipFill>
          <a:blip r:embed="rId10"/>
          <a:stretch>
            <a:fillRect/>
          </a:stretch>
        </p:blipFill>
        <p:spPr>
          <a:xfrm>
            <a:off x="15329624" y="8526199"/>
            <a:ext cx="866573" cy="817522"/>
          </a:xfrm>
          <a:prstGeom prst="rect">
            <a:avLst/>
          </a:prstGeom>
        </p:spPr>
      </p:pic>
      <p:pic>
        <p:nvPicPr>
          <p:cNvPr id="114" name="图片 113">
            <a:extLst>
              <a:ext uri="{FF2B5EF4-FFF2-40B4-BE49-F238E27FC236}">
                <a16:creationId xmlns:a16="http://schemas.microsoft.com/office/drawing/2014/main" id="{C79DCFFD-6E09-49E8-B22F-2705AD72AD00}"/>
              </a:ext>
            </a:extLst>
          </p:cNvPr>
          <p:cNvPicPr>
            <a:picLocks noChangeAspect="1"/>
          </p:cNvPicPr>
          <p:nvPr/>
        </p:nvPicPr>
        <p:blipFill>
          <a:blip r:embed="rId11"/>
          <a:stretch>
            <a:fillRect/>
          </a:stretch>
        </p:blipFill>
        <p:spPr>
          <a:xfrm>
            <a:off x="14785223" y="10074514"/>
            <a:ext cx="853700" cy="744717"/>
          </a:xfrm>
          <a:prstGeom prst="rect">
            <a:avLst/>
          </a:prstGeom>
        </p:spPr>
      </p:pic>
      <p:cxnSp>
        <p:nvCxnSpPr>
          <p:cNvPr id="116" name="直接箭头连接符 115">
            <a:extLst>
              <a:ext uri="{FF2B5EF4-FFF2-40B4-BE49-F238E27FC236}">
                <a16:creationId xmlns:a16="http://schemas.microsoft.com/office/drawing/2014/main" id="{6C3D0777-47CE-414D-8CF9-931D04D651C0}"/>
              </a:ext>
            </a:extLst>
          </p:cNvPr>
          <p:cNvCxnSpPr>
            <a:cxnSpLocks/>
          </p:cNvCxnSpPr>
          <p:nvPr/>
        </p:nvCxnSpPr>
        <p:spPr bwMode="auto">
          <a:xfrm>
            <a:off x="13128703" y="10531521"/>
            <a:ext cx="1636184" cy="375446"/>
          </a:xfrm>
          <a:prstGeom prst="straightConnector1">
            <a:avLst/>
          </a:prstGeom>
          <a:solidFill>
            <a:schemeClr val="accent1"/>
          </a:solidFill>
          <a:ln w="101600" cap="flat" cmpd="sng" algn="ctr">
            <a:solidFill>
              <a:srgbClr val="FF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17" name="图片 116">
            <a:extLst>
              <a:ext uri="{FF2B5EF4-FFF2-40B4-BE49-F238E27FC236}">
                <a16:creationId xmlns:a16="http://schemas.microsoft.com/office/drawing/2014/main" id="{7BB5567A-C4D3-400E-8DF3-1B700E7314A7}"/>
              </a:ext>
            </a:extLst>
          </p:cNvPr>
          <p:cNvPicPr>
            <a:picLocks noChangeAspect="1"/>
          </p:cNvPicPr>
          <p:nvPr/>
        </p:nvPicPr>
        <p:blipFill>
          <a:blip r:embed="rId12"/>
          <a:stretch>
            <a:fillRect/>
          </a:stretch>
        </p:blipFill>
        <p:spPr>
          <a:xfrm>
            <a:off x="14682530" y="10918111"/>
            <a:ext cx="3364795" cy="900048"/>
          </a:xfrm>
          <a:prstGeom prst="rect">
            <a:avLst/>
          </a:prstGeom>
        </p:spPr>
      </p:pic>
      <p:pic>
        <p:nvPicPr>
          <p:cNvPr id="118" name="图片 117">
            <a:extLst>
              <a:ext uri="{FF2B5EF4-FFF2-40B4-BE49-F238E27FC236}">
                <a16:creationId xmlns:a16="http://schemas.microsoft.com/office/drawing/2014/main" id="{003844BA-E0F2-4519-A6EE-1A811AED8842}"/>
              </a:ext>
            </a:extLst>
          </p:cNvPr>
          <p:cNvPicPr>
            <a:picLocks noChangeAspect="1"/>
          </p:cNvPicPr>
          <p:nvPr/>
        </p:nvPicPr>
        <p:blipFill>
          <a:blip r:embed="rId13"/>
          <a:stretch>
            <a:fillRect/>
          </a:stretch>
        </p:blipFill>
        <p:spPr>
          <a:xfrm>
            <a:off x="9422462" y="10918111"/>
            <a:ext cx="3595791" cy="844563"/>
          </a:xfrm>
          <a:prstGeom prst="rect">
            <a:avLst/>
          </a:prstGeom>
        </p:spPr>
      </p:pic>
      <p:cxnSp>
        <p:nvCxnSpPr>
          <p:cNvPr id="119" name="直接箭头连接符 118">
            <a:extLst>
              <a:ext uri="{FF2B5EF4-FFF2-40B4-BE49-F238E27FC236}">
                <a16:creationId xmlns:a16="http://schemas.microsoft.com/office/drawing/2014/main" id="{8F0DB9AE-51A7-4513-BA56-C27174E1943A}"/>
              </a:ext>
            </a:extLst>
          </p:cNvPr>
          <p:cNvCxnSpPr>
            <a:cxnSpLocks/>
          </p:cNvCxnSpPr>
          <p:nvPr/>
        </p:nvCxnSpPr>
        <p:spPr bwMode="auto">
          <a:xfrm flipH="1">
            <a:off x="12565641" y="7394059"/>
            <a:ext cx="821354" cy="3400813"/>
          </a:xfrm>
          <a:prstGeom prst="straightConnector1">
            <a:avLst/>
          </a:prstGeom>
          <a:solidFill>
            <a:schemeClr val="accent1"/>
          </a:solidFill>
          <a:ln w="101600" cap="flat" cmpd="sng" algn="ctr">
            <a:solidFill>
              <a:srgbClr val="FF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0" name="直接连接符 119">
            <a:extLst>
              <a:ext uri="{FF2B5EF4-FFF2-40B4-BE49-F238E27FC236}">
                <a16:creationId xmlns:a16="http://schemas.microsoft.com/office/drawing/2014/main" id="{2011D135-998E-4198-A9EE-0BBEA98D7AFC}"/>
              </a:ext>
            </a:extLst>
          </p:cNvPr>
          <p:cNvCxnSpPr>
            <a:cxnSpLocks/>
          </p:cNvCxnSpPr>
          <p:nvPr/>
        </p:nvCxnSpPr>
        <p:spPr bwMode="auto">
          <a:xfrm>
            <a:off x="10726708" y="7745363"/>
            <a:ext cx="527707" cy="120518"/>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接连接符 120">
            <a:extLst>
              <a:ext uri="{FF2B5EF4-FFF2-40B4-BE49-F238E27FC236}">
                <a16:creationId xmlns:a16="http://schemas.microsoft.com/office/drawing/2014/main" id="{E72B3C0D-95BE-49FF-A50C-8C8EF8FB0EFD}"/>
              </a:ext>
            </a:extLst>
          </p:cNvPr>
          <p:cNvCxnSpPr>
            <a:cxnSpLocks/>
          </p:cNvCxnSpPr>
          <p:nvPr/>
        </p:nvCxnSpPr>
        <p:spPr bwMode="auto">
          <a:xfrm>
            <a:off x="10233941" y="9415468"/>
            <a:ext cx="527707" cy="120518"/>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2" name="直接连接符 121">
            <a:extLst>
              <a:ext uri="{FF2B5EF4-FFF2-40B4-BE49-F238E27FC236}">
                <a16:creationId xmlns:a16="http://schemas.microsoft.com/office/drawing/2014/main" id="{399C3472-5872-4959-A763-2085757AF1E1}"/>
              </a:ext>
            </a:extLst>
          </p:cNvPr>
          <p:cNvCxnSpPr>
            <a:cxnSpLocks/>
          </p:cNvCxnSpPr>
          <p:nvPr/>
        </p:nvCxnSpPr>
        <p:spPr bwMode="auto">
          <a:xfrm flipV="1">
            <a:off x="10813895" y="7916437"/>
            <a:ext cx="110296" cy="417998"/>
          </a:xfrm>
          <a:prstGeom prst="line">
            <a:avLst/>
          </a:prstGeom>
          <a:solidFill>
            <a:schemeClr val="accent1"/>
          </a:solidFill>
          <a:ln w="3810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24" name="图片 123">
            <a:extLst>
              <a:ext uri="{FF2B5EF4-FFF2-40B4-BE49-F238E27FC236}">
                <a16:creationId xmlns:a16="http://schemas.microsoft.com/office/drawing/2014/main" id="{F2430DD4-8C9B-4C61-AEA1-09BAA2BBB798}"/>
              </a:ext>
            </a:extLst>
          </p:cNvPr>
          <p:cNvPicPr>
            <a:picLocks noChangeAspect="1"/>
          </p:cNvPicPr>
          <p:nvPr/>
        </p:nvPicPr>
        <p:blipFill rotWithShape="1">
          <a:blip r:embed="rId14"/>
          <a:srcRect l="27417" t="20075" r="10040" b="15343"/>
          <a:stretch/>
        </p:blipFill>
        <p:spPr>
          <a:xfrm>
            <a:off x="10455072" y="8381679"/>
            <a:ext cx="567202" cy="609608"/>
          </a:xfrm>
          <a:prstGeom prst="rect">
            <a:avLst/>
          </a:prstGeom>
        </p:spPr>
      </p:pic>
      <p:cxnSp>
        <p:nvCxnSpPr>
          <p:cNvPr id="125" name="直接连接符 124">
            <a:extLst>
              <a:ext uri="{FF2B5EF4-FFF2-40B4-BE49-F238E27FC236}">
                <a16:creationId xmlns:a16="http://schemas.microsoft.com/office/drawing/2014/main" id="{5C045356-8E25-4F47-9EEE-DF952A731EA0}"/>
              </a:ext>
            </a:extLst>
          </p:cNvPr>
          <p:cNvCxnSpPr>
            <a:cxnSpLocks/>
          </p:cNvCxnSpPr>
          <p:nvPr/>
        </p:nvCxnSpPr>
        <p:spPr bwMode="auto">
          <a:xfrm flipH="1">
            <a:off x="10519298" y="9050495"/>
            <a:ext cx="115509" cy="407588"/>
          </a:xfrm>
          <a:prstGeom prst="line">
            <a:avLst/>
          </a:prstGeom>
          <a:solidFill>
            <a:schemeClr val="accent1"/>
          </a:solidFill>
          <a:ln w="3810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6" name="直接连接符 125">
            <a:extLst>
              <a:ext uri="{FF2B5EF4-FFF2-40B4-BE49-F238E27FC236}">
                <a16:creationId xmlns:a16="http://schemas.microsoft.com/office/drawing/2014/main" id="{1BFC0792-9824-40D7-885C-DE232BD0F731}"/>
              </a:ext>
            </a:extLst>
          </p:cNvPr>
          <p:cNvCxnSpPr>
            <a:cxnSpLocks/>
          </p:cNvCxnSpPr>
          <p:nvPr/>
        </p:nvCxnSpPr>
        <p:spPr bwMode="auto">
          <a:xfrm flipV="1">
            <a:off x="12141210" y="8349406"/>
            <a:ext cx="1056498" cy="471195"/>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7" name="直接连接符 126">
            <a:extLst>
              <a:ext uri="{FF2B5EF4-FFF2-40B4-BE49-F238E27FC236}">
                <a16:creationId xmlns:a16="http://schemas.microsoft.com/office/drawing/2014/main" id="{53FA17BB-13C2-47DD-BE5F-2380AB42251C}"/>
              </a:ext>
            </a:extLst>
          </p:cNvPr>
          <p:cNvCxnSpPr>
            <a:cxnSpLocks/>
          </p:cNvCxnSpPr>
          <p:nvPr/>
        </p:nvCxnSpPr>
        <p:spPr bwMode="auto">
          <a:xfrm flipH="1" flipV="1">
            <a:off x="13202408" y="8327015"/>
            <a:ext cx="461094" cy="1495010"/>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29" name="组合 128">
            <a:extLst>
              <a:ext uri="{FF2B5EF4-FFF2-40B4-BE49-F238E27FC236}">
                <a16:creationId xmlns:a16="http://schemas.microsoft.com/office/drawing/2014/main" id="{E63EC905-4A1E-4F0C-8E34-DCA8A5AE33E2}"/>
              </a:ext>
            </a:extLst>
          </p:cNvPr>
          <p:cNvGrpSpPr/>
          <p:nvPr/>
        </p:nvGrpSpPr>
        <p:grpSpPr>
          <a:xfrm>
            <a:off x="602980" y="1986980"/>
            <a:ext cx="6701095" cy="4615119"/>
            <a:chOff x="331924" y="2469513"/>
            <a:chExt cx="5799572" cy="4167261"/>
          </a:xfrm>
        </p:grpSpPr>
        <p:cxnSp>
          <p:nvCxnSpPr>
            <p:cNvPr id="130" name="直接箭头连接符 129">
              <a:extLst>
                <a:ext uri="{FF2B5EF4-FFF2-40B4-BE49-F238E27FC236}">
                  <a16:creationId xmlns:a16="http://schemas.microsoft.com/office/drawing/2014/main" id="{E4560F5E-45FA-47E6-8ED8-07AC924D7402}"/>
                </a:ext>
              </a:extLst>
            </p:cNvPr>
            <p:cNvCxnSpPr/>
            <p:nvPr/>
          </p:nvCxnSpPr>
          <p:spPr bwMode="auto">
            <a:xfrm flipV="1">
              <a:off x="1306960" y="2651654"/>
              <a:ext cx="0" cy="360040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1" name="直接箭头连接符 130">
              <a:extLst>
                <a:ext uri="{FF2B5EF4-FFF2-40B4-BE49-F238E27FC236}">
                  <a16:creationId xmlns:a16="http://schemas.microsoft.com/office/drawing/2014/main" id="{7260D9C4-D707-490E-8F50-39C4AFDBB184}"/>
                </a:ext>
              </a:extLst>
            </p:cNvPr>
            <p:cNvCxnSpPr/>
            <p:nvPr/>
          </p:nvCxnSpPr>
          <p:spPr bwMode="auto">
            <a:xfrm>
              <a:off x="874912" y="5747998"/>
              <a:ext cx="5256584" cy="0"/>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2" name="直接连接符 131">
              <a:extLst>
                <a:ext uri="{FF2B5EF4-FFF2-40B4-BE49-F238E27FC236}">
                  <a16:creationId xmlns:a16="http://schemas.microsoft.com/office/drawing/2014/main" id="{6968A5CA-4CD5-4F3A-AF26-8253737DAD37}"/>
                </a:ext>
              </a:extLst>
            </p:cNvPr>
            <p:cNvCxnSpPr>
              <a:cxnSpLocks/>
            </p:cNvCxnSpPr>
            <p:nvPr/>
          </p:nvCxnSpPr>
          <p:spPr bwMode="auto">
            <a:xfrm flipV="1">
              <a:off x="3025446" y="4451854"/>
              <a:ext cx="0" cy="1296144"/>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3" name="直接连接符 132">
              <a:extLst>
                <a:ext uri="{FF2B5EF4-FFF2-40B4-BE49-F238E27FC236}">
                  <a16:creationId xmlns:a16="http://schemas.microsoft.com/office/drawing/2014/main" id="{55CA83D0-354C-43F3-9460-F88F16D0BC95}"/>
                </a:ext>
              </a:extLst>
            </p:cNvPr>
            <p:cNvCxnSpPr>
              <a:cxnSpLocks/>
            </p:cNvCxnSpPr>
            <p:nvPr/>
          </p:nvCxnSpPr>
          <p:spPr bwMode="auto">
            <a:xfrm flipV="1">
              <a:off x="4763344" y="3371734"/>
              <a:ext cx="0" cy="2376264"/>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4" name="椭圆 133">
              <a:extLst>
                <a:ext uri="{FF2B5EF4-FFF2-40B4-BE49-F238E27FC236}">
                  <a16:creationId xmlns:a16="http://schemas.microsoft.com/office/drawing/2014/main" id="{6BB058CB-128A-4B3A-876E-33FA88F18B17}"/>
                </a:ext>
              </a:extLst>
            </p:cNvPr>
            <p:cNvSpPr/>
            <p:nvPr/>
          </p:nvSpPr>
          <p:spPr bwMode="auto">
            <a:xfrm>
              <a:off x="2881431" y="4300717"/>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35" name="椭圆 134">
              <a:extLst>
                <a:ext uri="{FF2B5EF4-FFF2-40B4-BE49-F238E27FC236}">
                  <a16:creationId xmlns:a16="http://schemas.microsoft.com/office/drawing/2014/main" id="{D8410A43-C2F8-4D67-B9A3-10F3EEB7D5E3}"/>
                </a:ext>
              </a:extLst>
            </p:cNvPr>
            <p:cNvSpPr/>
            <p:nvPr/>
          </p:nvSpPr>
          <p:spPr bwMode="auto">
            <a:xfrm>
              <a:off x="4619329" y="3133588"/>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36" name="图片 135">
              <a:extLst>
                <a:ext uri="{FF2B5EF4-FFF2-40B4-BE49-F238E27FC236}">
                  <a16:creationId xmlns:a16="http://schemas.microsoft.com/office/drawing/2014/main" id="{4E90D746-C6FB-456F-92D5-F2C52CF59886}"/>
                </a:ext>
              </a:extLst>
            </p:cNvPr>
            <p:cNvPicPr>
              <a:picLocks noChangeAspect="1"/>
            </p:cNvPicPr>
            <p:nvPr/>
          </p:nvPicPr>
          <p:blipFill rotWithShape="1">
            <a:blip r:embed="rId15"/>
            <a:srcRect l="18925"/>
            <a:stretch/>
          </p:blipFill>
          <p:spPr>
            <a:xfrm>
              <a:off x="3260305" y="3817575"/>
              <a:ext cx="859235" cy="966284"/>
            </a:xfrm>
            <a:prstGeom prst="rect">
              <a:avLst/>
            </a:prstGeom>
          </p:spPr>
        </p:pic>
        <p:pic>
          <p:nvPicPr>
            <p:cNvPr id="137" name="图片 136">
              <a:extLst>
                <a:ext uri="{FF2B5EF4-FFF2-40B4-BE49-F238E27FC236}">
                  <a16:creationId xmlns:a16="http://schemas.microsoft.com/office/drawing/2014/main" id="{4804FEA0-49B8-4544-AC74-161FB1845BFE}"/>
                </a:ext>
              </a:extLst>
            </p:cNvPr>
            <p:cNvPicPr>
              <a:picLocks noChangeAspect="1"/>
            </p:cNvPicPr>
            <p:nvPr/>
          </p:nvPicPr>
          <p:blipFill rotWithShape="1">
            <a:blip r:embed="rId16"/>
            <a:srcRect l="14590"/>
            <a:stretch/>
          </p:blipFill>
          <p:spPr>
            <a:xfrm>
              <a:off x="4989899" y="2748593"/>
              <a:ext cx="781557" cy="944106"/>
            </a:xfrm>
            <a:prstGeom prst="rect">
              <a:avLst/>
            </a:prstGeom>
          </p:spPr>
        </p:pic>
        <p:sp>
          <p:nvSpPr>
            <p:cNvPr id="138" name="文本框 137">
              <a:extLst>
                <a:ext uri="{FF2B5EF4-FFF2-40B4-BE49-F238E27FC236}">
                  <a16:creationId xmlns:a16="http://schemas.microsoft.com/office/drawing/2014/main" id="{948E9141-C53C-45DF-A5C6-DC6FF6B34610}"/>
                </a:ext>
              </a:extLst>
            </p:cNvPr>
            <p:cNvSpPr txBox="1"/>
            <p:nvPr/>
          </p:nvSpPr>
          <p:spPr>
            <a:xfrm>
              <a:off x="4511317" y="5867333"/>
              <a:ext cx="1620179" cy="769441"/>
            </a:xfrm>
            <a:prstGeom prst="rect">
              <a:avLst/>
            </a:prstGeom>
            <a:noFill/>
          </p:spPr>
          <p:txBody>
            <a:bodyPr wrap="square" rtlCol="0">
              <a:spAutoFit/>
            </a:bodyPr>
            <a:lstStyle/>
            <a:p>
              <a:r>
                <a:rPr lang="en-US" altLang="zh-CN" sz="4400" dirty="0"/>
                <a:t>Time</a:t>
              </a:r>
            </a:p>
          </p:txBody>
        </p:sp>
        <p:sp>
          <p:nvSpPr>
            <p:cNvPr id="139" name="文本框 138">
              <a:extLst>
                <a:ext uri="{FF2B5EF4-FFF2-40B4-BE49-F238E27FC236}">
                  <a16:creationId xmlns:a16="http://schemas.microsoft.com/office/drawing/2014/main" id="{0ABE7079-127E-4581-BD26-5D458F922EF7}"/>
                </a:ext>
              </a:extLst>
            </p:cNvPr>
            <p:cNvSpPr txBox="1"/>
            <p:nvPr/>
          </p:nvSpPr>
          <p:spPr>
            <a:xfrm rot="16200000">
              <a:off x="-673812" y="3475249"/>
              <a:ext cx="2780913" cy="769442"/>
            </a:xfrm>
            <a:prstGeom prst="rect">
              <a:avLst/>
            </a:prstGeom>
            <a:noFill/>
          </p:spPr>
          <p:txBody>
            <a:bodyPr wrap="square" rtlCol="0">
              <a:spAutoFit/>
            </a:bodyPr>
            <a:lstStyle/>
            <a:p>
              <a:r>
                <a:rPr lang="en-US" altLang="zh-CN" sz="4400" dirty="0"/>
                <a:t>Amplitude</a:t>
              </a:r>
            </a:p>
          </p:txBody>
        </p:sp>
        <p:cxnSp>
          <p:nvCxnSpPr>
            <p:cNvPr id="140" name="直接连接符 139">
              <a:extLst>
                <a:ext uri="{FF2B5EF4-FFF2-40B4-BE49-F238E27FC236}">
                  <a16:creationId xmlns:a16="http://schemas.microsoft.com/office/drawing/2014/main" id="{35B90461-8863-49A3-87C8-15137E96A382}"/>
                </a:ext>
              </a:extLst>
            </p:cNvPr>
            <p:cNvCxnSpPr>
              <a:cxnSpLocks/>
            </p:cNvCxnSpPr>
            <p:nvPr/>
          </p:nvCxnSpPr>
          <p:spPr bwMode="auto">
            <a:xfrm>
              <a:off x="1306960" y="5531974"/>
              <a:ext cx="1690811" cy="12550"/>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1" name="直接连接符 140">
              <a:extLst>
                <a:ext uri="{FF2B5EF4-FFF2-40B4-BE49-F238E27FC236}">
                  <a16:creationId xmlns:a16="http://schemas.microsoft.com/office/drawing/2014/main" id="{77166800-52FA-42E8-BA05-5FE9279A25B4}"/>
                </a:ext>
              </a:extLst>
            </p:cNvPr>
            <p:cNvCxnSpPr>
              <a:cxnSpLocks/>
            </p:cNvCxnSpPr>
            <p:nvPr/>
          </p:nvCxnSpPr>
          <p:spPr bwMode="auto">
            <a:xfrm flipV="1">
              <a:off x="3076856" y="5531974"/>
              <a:ext cx="1665889" cy="12550"/>
            </a:xfrm>
            <a:prstGeom prst="line">
              <a:avLst/>
            </a:prstGeom>
            <a:solidFill>
              <a:schemeClr val="accent1"/>
            </a:solidFill>
            <a:ln w="76200" cap="flat" cmpd="sng" algn="ctr">
              <a:solidFill>
                <a:srgbClr val="00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42" name="图片 141">
              <a:extLst>
                <a:ext uri="{FF2B5EF4-FFF2-40B4-BE49-F238E27FC236}">
                  <a16:creationId xmlns:a16="http://schemas.microsoft.com/office/drawing/2014/main" id="{715FED3B-451D-4887-B24D-07F8284E7302}"/>
                </a:ext>
              </a:extLst>
            </p:cNvPr>
            <p:cNvPicPr>
              <a:picLocks noChangeAspect="1"/>
            </p:cNvPicPr>
            <p:nvPr/>
          </p:nvPicPr>
          <p:blipFill>
            <a:blip r:embed="rId17"/>
            <a:stretch>
              <a:fillRect/>
            </a:stretch>
          </p:blipFill>
          <p:spPr>
            <a:xfrm>
              <a:off x="1834900" y="4967520"/>
              <a:ext cx="600075" cy="495300"/>
            </a:xfrm>
            <a:prstGeom prst="rect">
              <a:avLst/>
            </a:prstGeom>
          </p:spPr>
        </p:pic>
      </p:grpSp>
      <p:pic>
        <p:nvPicPr>
          <p:cNvPr id="143" name="图片 142">
            <a:extLst>
              <a:ext uri="{FF2B5EF4-FFF2-40B4-BE49-F238E27FC236}">
                <a16:creationId xmlns:a16="http://schemas.microsoft.com/office/drawing/2014/main" id="{F936ABB3-5E70-439C-B6E9-54C7093A1E4A}"/>
              </a:ext>
            </a:extLst>
          </p:cNvPr>
          <p:cNvPicPr>
            <a:picLocks noChangeAspect="1"/>
          </p:cNvPicPr>
          <p:nvPr/>
        </p:nvPicPr>
        <p:blipFill>
          <a:blip r:embed="rId17"/>
          <a:stretch>
            <a:fillRect/>
          </a:stretch>
        </p:blipFill>
        <p:spPr>
          <a:xfrm>
            <a:off x="4420031" y="4753449"/>
            <a:ext cx="693355" cy="548530"/>
          </a:xfrm>
          <a:prstGeom prst="rect">
            <a:avLst/>
          </a:prstGeom>
        </p:spPr>
      </p:pic>
      <p:pic>
        <p:nvPicPr>
          <p:cNvPr id="68" name="图片 67">
            <a:extLst>
              <a:ext uri="{FF2B5EF4-FFF2-40B4-BE49-F238E27FC236}">
                <a16:creationId xmlns:a16="http://schemas.microsoft.com/office/drawing/2014/main" id="{245B0F64-E564-4DD3-A7AE-14FC5488807C}"/>
              </a:ext>
            </a:extLst>
          </p:cNvPr>
          <p:cNvPicPr>
            <a:picLocks noChangeAspect="1"/>
          </p:cNvPicPr>
          <p:nvPr/>
        </p:nvPicPr>
        <p:blipFill>
          <a:blip r:embed="rId18"/>
          <a:stretch>
            <a:fillRect/>
          </a:stretch>
        </p:blipFill>
        <p:spPr>
          <a:xfrm rot="18965834">
            <a:off x="14030143" y="6268057"/>
            <a:ext cx="1603529" cy="726385"/>
          </a:xfrm>
          <a:prstGeom prst="rect">
            <a:avLst/>
          </a:prstGeom>
        </p:spPr>
      </p:pic>
      <p:pic>
        <p:nvPicPr>
          <p:cNvPr id="70" name="图片 69">
            <a:extLst>
              <a:ext uri="{FF2B5EF4-FFF2-40B4-BE49-F238E27FC236}">
                <a16:creationId xmlns:a16="http://schemas.microsoft.com/office/drawing/2014/main" id="{614F38B3-5B89-4227-9FEA-566CDFEF82E6}"/>
              </a:ext>
            </a:extLst>
          </p:cNvPr>
          <p:cNvPicPr>
            <a:picLocks noChangeAspect="1"/>
          </p:cNvPicPr>
          <p:nvPr/>
        </p:nvPicPr>
        <p:blipFill>
          <a:blip r:embed="rId19"/>
          <a:stretch>
            <a:fillRect/>
          </a:stretch>
        </p:blipFill>
        <p:spPr>
          <a:xfrm rot="18590761">
            <a:off x="14304658" y="7163900"/>
            <a:ext cx="1513940" cy="763914"/>
          </a:xfrm>
          <a:prstGeom prst="rect">
            <a:avLst/>
          </a:prstGeom>
        </p:spPr>
      </p:pic>
    </p:spTree>
    <p:extLst>
      <p:ext uri="{BB962C8B-B14F-4D97-AF65-F5344CB8AC3E}">
        <p14:creationId xmlns:p14="http://schemas.microsoft.com/office/powerpoint/2010/main" val="1454155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BDE0E192-0A9D-4602-8FE1-FF60F8FF8F29}"/>
              </a:ext>
            </a:extLst>
          </p:cNvPr>
          <p:cNvPicPr>
            <a:picLocks noChangeAspect="1"/>
          </p:cNvPicPr>
          <p:nvPr/>
        </p:nvPicPr>
        <p:blipFill>
          <a:blip r:embed="rId3"/>
          <a:stretch>
            <a:fillRect/>
          </a:stretch>
        </p:blipFill>
        <p:spPr>
          <a:xfrm rot="17878412">
            <a:off x="17238368" y="9462299"/>
            <a:ext cx="1303444" cy="590449"/>
          </a:xfrm>
          <a:prstGeom prst="rect">
            <a:avLst/>
          </a:prstGeom>
        </p:spPr>
      </p:pic>
      <p:sp>
        <p:nvSpPr>
          <p:cNvPr id="2" name="标题 1">
            <a:extLst>
              <a:ext uri="{FF2B5EF4-FFF2-40B4-BE49-F238E27FC236}">
                <a16:creationId xmlns:a16="http://schemas.microsoft.com/office/drawing/2014/main" id="{F8537DE2-294B-4687-93F7-3CE8E2D03187}"/>
              </a:ext>
            </a:extLst>
          </p:cNvPr>
          <p:cNvSpPr>
            <a:spLocks noGrp="1"/>
          </p:cNvSpPr>
          <p:nvPr>
            <p:ph type="title"/>
          </p:nvPr>
        </p:nvSpPr>
        <p:spPr/>
        <p:txBody>
          <a:bodyPr/>
          <a:lstStyle/>
          <a:p>
            <a:r>
              <a:rPr lang="en-US" altLang="zh-CN" dirty="0"/>
              <a:t>A dimensionality reduction UQ strategy leveraged on the distribution pattern of the growth rate contours </a:t>
            </a:r>
            <a:endParaRPr lang="zh-CN" altLang="en-US" dirty="0"/>
          </a:p>
        </p:txBody>
      </p:sp>
      <p:sp>
        <p:nvSpPr>
          <p:cNvPr id="3" name="灯片编号占位符 2">
            <a:extLst>
              <a:ext uri="{FF2B5EF4-FFF2-40B4-BE49-F238E27FC236}">
                <a16:creationId xmlns:a16="http://schemas.microsoft.com/office/drawing/2014/main" id="{4E194CD6-58BA-4D72-B552-ED5807B346CA}"/>
              </a:ext>
            </a:extLst>
          </p:cNvPr>
          <p:cNvSpPr>
            <a:spLocks noGrp="1"/>
          </p:cNvSpPr>
          <p:nvPr>
            <p:ph type="sldNum" sz="quarter" idx="10"/>
          </p:nvPr>
        </p:nvSpPr>
        <p:spPr/>
        <p:txBody>
          <a:bodyPr/>
          <a:lstStyle/>
          <a:p>
            <a:pPr>
              <a:defRPr/>
            </a:pPr>
            <a:fld id="{4AFF8908-D0CE-40B7-B955-10009FBD9921}" type="slidenum">
              <a:rPr lang="en-US" altLang="zh-CN" smtClean="0"/>
              <a:pPr>
                <a:defRPr/>
              </a:pPr>
              <a:t>22</a:t>
            </a:fld>
            <a:endParaRPr lang="en-US" altLang="zh-CN" dirty="0"/>
          </a:p>
        </p:txBody>
      </p:sp>
      <p:sp>
        <p:nvSpPr>
          <p:cNvPr id="5" name="箭头: V 形 4">
            <a:extLst>
              <a:ext uri="{FF2B5EF4-FFF2-40B4-BE49-F238E27FC236}">
                <a16:creationId xmlns:a16="http://schemas.microsoft.com/office/drawing/2014/main" id="{EDB6FE4D-9D9E-4798-BCB5-AC3CA2A85823}"/>
              </a:ext>
            </a:extLst>
          </p:cNvPr>
          <p:cNvSpPr/>
          <p:nvPr/>
        </p:nvSpPr>
        <p:spPr bwMode="auto">
          <a:xfrm rot="5400000">
            <a:off x="154832" y="2491036"/>
            <a:ext cx="1656184"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6" name="文本框 5">
            <a:extLst>
              <a:ext uri="{FF2B5EF4-FFF2-40B4-BE49-F238E27FC236}">
                <a16:creationId xmlns:a16="http://schemas.microsoft.com/office/drawing/2014/main" id="{3602F567-D7FC-4868-8553-EDEC5EA8EEB3}"/>
              </a:ext>
            </a:extLst>
          </p:cNvPr>
          <p:cNvSpPr txBox="1"/>
          <p:nvPr/>
        </p:nvSpPr>
        <p:spPr>
          <a:xfrm>
            <a:off x="719558" y="2790391"/>
            <a:ext cx="540060" cy="783265"/>
          </a:xfrm>
          <a:prstGeom prst="rect">
            <a:avLst/>
          </a:prstGeom>
          <a:noFill/>
        </p:spPr>
        <p:txBody>
          <a:bodyPr wrap="square" rtlCol="0">
            <a:spAutoFit/>
          </a:bodyPr>
          <a:lstStyle/>
          <a:p>
            <a:r>
              <a:rPr lang="en-US" altLang="zh-CN" sz="4400" b="1" dirty="0"/>
              <a:t>1</a:t>
            </a:r>
            <a:endParaRPr lang="zh-CN" altLang="en-US" sz="4400" b="1" dirty="0"/>
          </a:p>
        </p:txBody>
      </p:sp>
      <p:sp>
        <p:nvSpPr>
          <p:cNvPr id="7" name="文本框 6">
            <a:extLst>
              <a:ext uri="{FF2B5EF4-FFF2-40B4-BE49-F238E27FC236}">
                <a16:creationId xmlns:a16="http://schemas.microsoft.com/office/drawing/2014/main" id="{2BFFF7D4-AB24-406B-8245-4AA8D31A63AE}"/>
              </a:ext>
            </a:extLst>
          </p:cNvPr>
          <p:cNvSpPr txBox="1"/>
          <p:nvPr/>
        </p:nvSpPr>
        <p:spPr>
          <a:xfrm>
            <a:off x="1786934" y="2513683"/>
            <a:ext cx="2664296" cy="769441"/>
          </a:xfrm>
          <a:prstGeom prst="rect">
            <a:avLst/>
          </a:prstGeom>
          <a:noFill/>
        </p:spPr>
        <p:txBody>
          <a:bodyPr wrap="square" rtlCol="0">
            <a:spAutoFit/>
          </a:bodyPr>
          <a:lstStyle/>
          <a:p>
            <a:r>
              <a:rPr lang="en-US" altLang="zh-CN" sz="4400" dirty="0">
                <a:solidFill>
                  <a:schemeClr val="tx1"/>
                </a:solidFill>
              </a:rPr>
              <a:t>Calculate</a:t>
            </a:r>
            <a:endParaRPr lang="zh-CN" altLang="en-US" sz="4400" dirty="0">
              <a:solidFill>
                <a:schemeClr val="tx1"/>
              </a:solidFill>
            </a:endParaRPr>
          </a:p>
        </p:txBody>
      </p:sp>
      <p:pic>
        <p:nvPicPr>
          <p:cNvPr id="8" name="图片 7">
            <a:extLst>
              <a:ext uri="{FF2B5EF4-FFF2-40B4-BE49-F238E27FC236}">
                <a16:creationId xmlns:a16="http://schemas.microsoft.com/office/drawing/2014/main" id="{A9564F02-17C9-4D78-9619-533DD2D56C7C}"/>
              </a:ext>
            </a:extLst>
          </p:cNvPr>
          <p:cNvPicPr>
            <a:picLocks noChangeAspect="1"/>
          </p:cNvPicPr>
          <p:nvPr/>
        </p:nvPicPr>
        <p:blipFill>
          <a:blip r:embed="rId4"/>
          <a:stretch>
            <a:fillRect/>
          </a:stretch>
        </p:blipFill>
        <p:spPr>
          <a:xfrm>
            <a:off x="4331296" y="2267098"/>
            <a:ext cx="1135559" cy="1016026"/>
          </a:xfrm>
          <a:prstGeom prst="rect">
            <a:avLst/>
          </a:prstGeom>
        </p:spPr>
      </p:pic>
      <p:sp>
        <p:nvSpPr>
          <p:cNvPr id="9" name="文本框 8">
            <a:extLst>
              <a:ext uri="{FF2B5EF4-FFF2-40B4-BE49-F238E27FC236}">
                <a16:creationId xmlns:a16="http://schemas.microsoft.com/office/drawing/2014/main" id="{437DAA6B-5B8B-43A5-BACF-64E0F8784DDF}"/>
              </a:ext>
            </a:extLst>
          </p:cNvPr>
          <p:cNvSpPr txBox="1"/>
          <p:nvPr/>
        </p:nvSpPr>
        <p:spPr>
          <a:xfrm>
            <a:off x="5555432" y="2502360"/>
            <a:ext cx="1296144" cy="780764"/>
          </a:xfrm>
          <a:prstGeom prst="rect">
            <a:avLst/>
          </a:prstGeom>
          <a:noFill/>
        </p:spPr>
        <p:txBody>
          <a:bodyPr wrap="square" rtlCol="0">
            <a:spAutoFit/>
          </a:bodyPr>
          <a:lstStyle/>
          <a:p>
            <a:r>
              <a:rPr lang="en-US" altLang="zh-CN" sz="4400" dirty="0">
                <a:solidFill>
                  <a:schemeClr val="tx1"/>
                </a:solidFill>
              </a:rPr>
              <a:t>and</a:t>
            </a:r>
            <a:endParaRPr lang="zh-CN" altLang="en-US" sz="4400" dirty="0">
              <a:solidFill>
                <a:schemeClr val="tx1"/>
              </a:solidFill>
            </a:endParaRPr>
          </a:p>
        </p:txBody>
      </p:sp>
      <p:pic>
        <p:nvPicPr>
          <p:cNvPr id="10" name="图片 9">
            <a:extLst>
              <a:ext uri="{FF2B5EF4-FFF2-40B4-BE49-F238E27FC236}">
                <a16:creationId xmlns:a16="http://schemas.microsoft.com/office/drawing/2014/main" id="{31E999A4-F5DB-4090-A458-15E3FFEEBEA2}"/>
              </a:ext>
            </a:extLst>
          </p:cNvPr>
          <p:cNvPicPr>
            <a:picLocks noChangeAspect="1"/>
          </p:cNvPicPr>
          <p:nvPr/>
        </p:nvPicPr>
        <p:blipFill>
          <a:blip r:embed="rId5"/>
          <a:stretch>
            <a:fillRect/>
          </a:stretch>
        </p:blipFill>
        <p:spPr>
          <a:xfrm>
            <a:off x="6851576" y="2324839"/>
            <a:ext cx="1041107" cy="942889"/>
          </a:xfrm>
          <a:prstGeom prst="rect">
            <a:avLst/>
          </a:prstGeom>
        </p:spPr>
      </p:pic>
      <p:sp>
        <p:nvSpPr>
          <p:cNvPr id="11" name="箭头: V 形 10">
            <a:extLst>
              <a:ext uri="{FF2B5EF4-FFF2-40B4-BE49-F238E27FC236}">
                <a16:creationId xmlns:a16="http://schemas.microsoft.com/office/drawing/2014/main" id="{F63FF294-7E22-4521-95F9-D4DB0BA5E23D}"/>
              </a:ext>
            </a:extLst>
          </p:cNvPr>
          <p:cNvSpPr/>
          <p:nvPr/>
        </p:nvSpPr>
        <p:spPr bwMode="auto">
          <a:xfrm rot="5400000">
            <a:off x="154831" y="4021440"/>
            <a:ext cx="1656185"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 name="文本框 11">
            <a:extLst>
              <a:ext uri="{FF2B5EF4-FFF2-40B4-BE49-F238E27FC236}">
                <a16:creationId xmlns:a16="http://schemas.microsoft.com/office/drawing/2014/main" id="{832C1545-6448-445B-87B3-89AE65BA4BDE}"/>
              </a:ext>
            </a:extLst>
          </p:cNvPr>
          <p:cNvSpPr txBox="1"/>
          <p:nvPr/>
        </p:nvSpPr>
        <p:spPr>
          <a:xfrm>
            <a:off x="719558" y="4291236"/>
            <a:ext cx="540060" cy="783265"/>
          </a:xfrm>
          <a:prstGeom prst="rect">
            <a:avLst/>
          </a:prstGeom>
          <a:noFill/>
        </p:spPr>
        <p:txBody>
          <a:bodyPr wrap="square" rtlCol="0">
            <a:spAutoFit/>
          </a:bodyPr>
          <a:lstStyle/>
          <a:p>
            <a:r>
              <a:rPr lang="en-US" altLang="zh-CN" sz="4400" b="1" dirty="0"/>
              <a:t>2</a:t>
            </a:r>
            <a:endParaRPr lang="zh-CN" altLang="en-US" sz="4400" b="1" dirty="0"/>
          </a:p>
        </p:txBody>
      </p:sp>
      <p:sp>
        <p:nvSpPr>
          <p:cNvPr id="13" name="文本框 12">
            <a:extLst>
              <a:ext uri="{FF2B5EF4-FFF2-40B4-BE49-F238E27FC236}">
                <a16:creationId xmlns:a16="http://schemas.microsoft.com/office/drawing/2014/main" id="{A70C8624-A922-4DF6-8D82-FCC294DCEB6B}"/>
              </a:ext>
            </a:extLst>
          </p:cNvPr>
          <p:cNvSpPr txBox="1"/>
          <p:nvPr/>
        </p:nvSpPr>
        <p:spPr>
          <a:xfrm>
            <a:off x="1786934" y="3931196"/>
            <a:ext cx="8305002" cy="780764"/>
          </a:xfrm>
          <a:prstGeom prst="rect">
            <a:avLst/>
          </a:prstGeom>
          <a:noFill/>
        </p:spPr>
        <p:txBody>
          <a:bodyPr wrap="square" rtlCol="0">
            <a:spAutoFit/>
          </a:bodyPr>
          <a:lstStyle/>
          <a:p>
            <a:r>
              <a:rPr lang="en-US" altLang="zh-CN" sz="4400" dirty="0">
                <a:solidFill>
                  <a:schemeClr val="tx1"/>
                </a:solidFill>
              </a:rPr>
              <a:t>Calculate the gradient direction  </a:t>
            </a:r>
            <a:endParaRPr lang="zh-CN" altLang="en-US" sz="4400" dirty="0">
              <a:solidFill>
                <a:schemeClr val="tx1"/>
              </a:solidFill>
            </a:endParaRPr>
          </a:p>
        </p:txBody>
      </p:sp>
      <p:cxnSp>
        <p:nvCxnSpPr>
          <p:cNvPr id="18" name="直接箭头连接符 17">
            <a:extLst>
              <a:ext uri="{FF2B5EF4-FFF2-40B4-BE49-F238E27FC236}">
                <a16:creationId xmlns:a16="http://schemas.microsoft.com/office/drawing/2014/main" id="{558FDFE7-0CFF-4B10-A4F3-3AFC0BF6AED6}"/>
              </a:ext>
            </a:extLst>
          </p:cNvPr>
          <p:cNvCxnSpPr>
            <a:cxnSpLocks/>
          </p:cNvCxnSpPr>
          <p:nvPr/>
        </p:nvCxnSpPr>
        <p:spPr bwMode="auto">
          <a:xfrm flipV="1">
            <a:off x="18427628" y="2516923"/>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接箭头连接符 18">
            <a:extLst>
              <a:ext uri="{FF2B5EF4-FFF2-40B4-BE49-F238E27FC236}">
                <a16:creationId xmlns:a16="http://schemas.microsoft.com/office/drawing/2014/main" id="{D8DE5185-79EF-44F8-8B82-EF48C77A4672}"/>
              </a:ext>
            </a:extLst>
          </p:cNvPr>
          <p:cNvCxnSpPr>
            <a:cxnSpLocks/>
          </p:cNvCxnSpPr>
          <p:nvPr/>
        </p:nvCxnSpPr>
        <p:spPr bwMode="auto">
          <a:xfrm>
            <a:off x="13980368" y="3344797"/>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文本框 19">
            <a:extLst>
              <a:ext uri="{FF2B5EF4-FFF2-40B4-BE49-F238E27FC236}">
                <a16:creationId xmlns:a16="http://schemas.microsoft.com/office/drawing/2014/main" id="{C0284BB0-3E1A-405E-A8C2-85047C478144}"/>
              </a:ext>
            </a:extLst>
          </p:cNvPr>
          <p:cNvSpPr txBox="1"/>
          <p:nvPr/>
        </p:nvSpPr>
        <p:spPr>
          <a:xfrm>
            <a:off x="18498087" y="1914972"/>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21" name="文本框 20">
            <a:extLst>
              <a:ext uri="{FF2B5EF4-FFF2-40B4-BE49-F238E27FC236}">
                <a16:creationId xmlns:a16="http://schemas.microsoft.com/office/drawing/2014/main" id="{9536A63F-BBAD-4BAF-83D2-361DE02E0A78}"/>
              </a:ext>
            </a:extLst>
          </p:cNvPr>
          <p:cNvSpPr txBox="1"/>
          <p:nvPr/>
        </p:nvSpPr>
        <p:spPr>
          <a:xfrm>
            <a:off x="19216161" y="3419067"/>
            <a:ext cx="927143" cy="769441"/>
          </a:xfrm>
          <a:prstGeom prst="rect">
            <a:avLst/>
          </a:prstGeom>
          <a:noFill/>
        </p:spPr>
        <p:txBody>
          <a:bodyPr wrap="square" rtlCol="0">
            <a:spAutoFit/>
          </a:bodyPr>
          <a:lstStyle/>
          <a:p>
            <a:r>
              <a:rPr lang="en-US" altLang="zh-CN" sz="4400" dirty="0"/>
              <a:t>Re</a:t>
            </a:r>
          </a:p>
        </p:txBody>
      </p:sp>
      <p:cxnSp>
        <p:nvCxnSpPr>
          <p:cNvPr id="28" name="直接连接符 27">
            <a:extLst>
              <a:ext uri="{FF2B5EF4-FFF2-40B4-BE49-F238E27FC236}">
                <a16:creationId xmlns:a16="http://schemas.microsoft.com/office/drawing/2014/main" id="{700EAD07-3F13-4F58-B78C-D1AAECD2E351}"/>
              </a:ext>
            </a:extLst>
          </p:cNvPr>
          <p:cNvCxnSpPr>
            <a:cxnSpLocks/>
          </p:cNvCxnSpPr>
          <p:nvPr/>
        </p:nvCxnSpPr>
        <p:spPr bwMode="auto">
          <a:xfrm>
            <a:off x="15506501" y="4479857"/>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接箭头连接符 28">
            <a:extLst>
              <a:ext uri="{FF2B5EF4-FFF2-40B4-BE49-F238E27FC236}">
                <a16:creationId xmlns:a16="http://schemas.microsoft.com/office/drawing/2014/main" id="{32A76177-5406-420A-B973-93F1C3C1B596}"/>
              </a:ext>
            </a:extLst>
          </p:cNvPr>
          <p:cNvCxnSpPr>
            <a:cxnSpLocks/>
          </p:cNvCxnSpPr>
          <p:nvPr/>
        </p:nvCxnSpPr>
        <p:spPr bwMode="auto">
          <a:xfrm flipH="1">
            <a:off x="15593484" y="4634563"/>
            <a:ext cx="1395572" cy="1578420"/>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图片 36">
            <a:extLst>
              <a:ext uri="{FF2B5EF4-FFF2-40B4-BE49-F238E27FC236}">
                <a16:creationId xmlns:a16="http://schemas.microsoft.com/office/drawing/2014/main" id="{22F6D587-207E-4FD6-A6D4-31A5459E1B62}"/>
              </a:ext>
            </a:extLst>
          </p:cNvPr>
          <p:cNvPicPr>
            <a:picLocks noChangeAspect="1"/>
          </p:cNvPicPr>
          <p:nvPr/>
        </p:nvPicPr>
        <p:blipFill>
          <a:blip r:embed="rId6"/>
          <a:stretch>
            <a:fillRect/>
          </a:stretch>
        </p:blipFill>
        <p:spPr>
          <a:xfrm>
            <a:off x="13393265" y="6324923"/>
            <a:ext cx="3595791" cy="844563"/>
          </a:xfrm>
          <a:prstGeom prst="rect">
            <a:avLst/>
          </a:prstGeom>
        </p:spPr>
      </p:pic>
      <p:sp>
        <p:nvSpPr>
          <p:cNvPr id="39" name="箭头: V 形 38">
            <a:extLst>
              <a:ext uri="{FF2B5EF4-FFF2-40B4-BE49-F238E27FC236}">
                <a16:creationId xmlns:a16="http://schemas.microsoft.com/office/drawing/2014/main" id="{4E10B64A-A754-45D0-99C6-AF513C78A4B1}"/>
              </a:ext>
            </a:extLst>
          </p:cNvPr>
          <p:cNvSpPr/>
          <p:nvPr/>
        </p:nvSpPr>
        <p:spPr bwMode="auto">
          <a:xfrm rot="5400000">
            <a:off x="226839" y="7691576"/>
            <a:ext cx="1656185"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0" name="文本框 39">
            <a:extLst>
              <a:ext uri="{FF2B5EF4-FFF2-40B4-BE49-F238E27FC236}">
                <a16:creationId xmlns:a16="http://schemas.microsoft.com/office/drawing/2014/main" id="{416FBA9D-9EDF-4C61-AAB6-2B3BCA95372E}"/>
              </a:ext>
            </a:extLst>
          </p:cNvPr>
          <p:cNvSpPr txBox="1"/>
          <p:nvPr/>
        </p:nvSpPr>
        <p:spPr>
          <a:xfrm>
            <a:off x="791566" y="7963644"/>
            <a:ext cx="540060" cy="783265"/>
          </a:xfrm>
          <a:prstGeom prst="rect">
            <a:avLst/>
          </a:prstGeom>
          <a:noFill/>
        </p:spPr>
        <p:txBody>
          <a:bodyPr wrap="square" rtlCol="0">
            <a:spAutoFit/>
          </a:bodyPr>
          <a:lstStyle/>
          <a:p>
            <a:r>
              <a:rPr lang="en-US" altLang="zh-CN" sz="4400" b="1" dirty="0"/>
              <a:t>3</a:t>
            </a:r>
            <a:endParaRPr lang="zh-CN" altLang="en-US" sz="4400" b="1" dirty="0"/>
          </a:p>
        </p:txBody>
      </p:sp>
      <p:sp>
        <p:nvSpPr>
          <p:cNvPr id="41" name="文本框 40">
            <a:extLst>
              <a:ext uri="{FF2B5EF4-FFF2-40B4-BE49-F238E27FC236}">
                <a16:creationId xmlns:a16="http://schemas.microsoft.com/office/drawing/2014/main" id="{F4CC78AA-03F7-4F71-9C6E-E85D203F6DB8}"/>
              </a:ext>
            </a:extLst>
          </p:cNvPr>
          <p:cNvSpPr txBox="1"/>
          <p:nvPr/>
        </p:nvSpPr>
        <p:spPr>
          <a:xfrm>
            <a:off x="1795988" y="7737859"/>
            <a:ext cx="10695985" cy="769441"/>
          </a:xfrm>
          <a:prstGeom prst="rect">
            <a:avLst/>
          </a:prstGeom>
          <a:noFill/>
        </p:spPr>
        <p:txBody>
          <a:bodyPr wrap="square" rtlCol="0">
            <a:spAutoFit/>
          </a:bodyPr>
          <a:lstStyle/>
          <a:p>
            <a:r>
              <a:rPr lang="en-US" altLang="zh-CN" sz="4400" dirty="0">
                <a:solidFill>
                  <a:schemeClr val="tx1"/>
                </a:solidFill>
              </a:rPr>
              <a:t>Fit a polynomial function </a:t>
            </a:r>
            <a:endParaRPr lang="zh-CN" altLang="en-US" sz="4400" dirty="0">
              <a:solidFill>
                <a:schemeClr val="tx1"/>
              </a:solidFill>
            </a:endParaRPr>
          </a:p>
        </p:txBody>
      </p:sp>
      <p:pic>
        <p:nvPicPr>
          <p:cNvPr id="42" name="图片 41">
            <a:extLst>
              <a:ext uri="{FF2B5EF4-FFF2-40B4-BE49-F238E27FC236}">
                <a16:creationId xmlns:a16="http://schemas.microsoft.com/office/drawing/2014/main" id="{BF0DD531-2FA5-4B21-966E-091B8A7D2005}"/>
              </a:ext>
            </a:extLst>
          </p:cNvPr>
          <p:cNvPicPr>
            <a:picLocks noChangeAspect="1"/>
          </p:cNvPicPr>
          <p:nvPr/>
        </p:nvPicPr>
        <p:blipFill>
          <a:blip r:embed="rId7"/>
          <a:stretch>
            <a:fillRect/>
          </a:stretch>
        </p:blipFill>
        <p:spPr>
          <a:xfrm>
            <a:off x="1940545" y="8641059"/>
            <a:ext cx="5931299" cy="1482825"/>
          </a:xfrm>
          <a:prstGeom prst="rect">
            <a:avLst/>
          </a:prstGeom>
        </p:spPr>
      </p:pic>
      <p:pic>
        <p:nvPicPr>
          <p:cNvPr id="43" name="图片 42">
            <a:extLst>
              <a:ext uri="{FF2B5EF4-FFF2-40B4-BE49-F238E27FC236}">
                <a16:creationId xmlns:a16="http://schemas.microsoft.com/office/drawing/2014/main" id="{A092135A-2D1E-4A60-A85F-108D98E37006}"/>
              </a:ext>
            </a:extLst>
          </p:cNvPr>
          <p:cNvPicPr>
            <a:picLocks noChangeAspect="1"/>
          </p:cNvPicPr>
          <p:nvPr/>
        </p:nvPicPr>
        <p:blipFill>
          <a:blip r:embed="rId8"/>
          <a:stretch>
            <a:fillRect/>
          </a:stretch>
        </p:blipFill>
        <p:spPr>
          <a:xfrm>
            <a:off x="8435752" y="8984524"/>
            <a:ext cx="3024336" cy="679194"/>
          </a:xfrm>
          <a:prstGeom prst="rect">
            <a:avLst/>
          </a:prstGeom>
        </p:spPr>
      </p:pic>
      <p:sp>
        <p:nvSpPr>
          <p:cNvPr id="44" name="文本框 43">
            <a:extLst>
              <a:ext uri="{FF2B5EF4-FFF2-40B4-BE49-F238E27FC236}">
                <a16:creationId xmlns:a16="http://schemas.microsoft.com/office/drawing/2014/main" id="{7CF49883-218E-43C1-A5BB-32F6C4E9BD71}"/>
              </a:ext>
            </a:extLst>
          </p:cNvPr>
          <p:cNvSpPr txBox="1"/>
          <p:nvPr/>
        </p:nvSpPr>
        <p:spPr>
          <a:xfrm>
            <a:off x="8031678" y="9101260"/>
            <a:ext cx="371438" cy="780764"/>
          </a:xfrm>
          <a:prstGeom prst="rect">
            <a:avLst/>
          </a:prstGeom>
          <a:noFill/>
        </p:spPr>
        <p:txBody>
          <a:bodyPr wrap="square" rtlCol="0">
            <a:spAutoFit/>
          </a:bodyPr>
          <a:lstStyle/>
          <a:p>
            <a:r>
              <a:rPr lang="en-US" altLang="zh-CN" sz="4400" dirty="0">
                <a:solidFill>
                  <a:schemeClr val="tx1"/>
                </a:solidFill>
              </a:rPr>
              <a:t>,</a:t>
            </a:r>
            <a:endParaRPr lang="zh-CN" altLang="en-US" sz="4400" dirty="0">
              <a:solidFill>
                <a:schemeClr val="tx1"/>
              </a:solidFill>
            </a:endParaRPr>
          </a:p>
        </p:txBody>
      </p:sp>
      <p:pic>
        <p:nvPicPr>
          <p:cNvPr id="74" name="图片 73">
            <a:extLst>
              <a:ext uri="{FF2B5EF4-FFF2-40B4-BE49-F238E27FC236}">
                <a16:creationId xmlns:a16="http://schemas.microsoft.com/office/drawing/2014/main" id="{24ACD350-5B14-404B-AD6D-66D976E5DE2B}"/>
              </a:ext>
            </a:extLst>
          </p:cNvPr>
          <p:cNvPicPr>
            <a:picLocks noChangeAspect="1"/>
          </p:cNvPicPr>
          <p:nvPr/>
        </p:nvPicPr>
        <p:blipFill>
          <a:blip r:embed="rId9"/>
          <a:stretch>
            <a:fillRect/>
          </a:stretch>
        </p:blipFill>
        <p:spPr>
          <a:xfrm>
            <a:off x="17188406" y="10737457"/>
            <a:ext cx="853114" cy="803897"/>
          </a:xfrm>
          <a:prstGeom prst="rect">
            <a:avLst/>
          </a:prstGeom>
        </p:spPr>
      </p:pic>
      <p:cxnSp>
        <p:nvCxnSpPr>
          <p:cNvPr id="61" name="直接箭头连接符 60">
            <a:extLst>
              <a:ext uri="{FF2B5EF4-FFF2-40B4-BE49-F238E27FC236}">
                <a16:creationId xmlns:a16="http://schemas.microsoft.com/office/drawing/2014/main" id="{04F37AC7-BA38-4B77-8470-B175B02BA03F}"/>
              </a:ext>
            </a:extLst>
          </p:cNvPr>
          <p:cNvCxnSpPr>
            <a:cxnSpLocks/>
          </p:cNvCxnSpPr>
          <p:nvPr/>
        </p:nvCxnSpPr>
        <p:spPr bwMode="auto">
          <a:xfrm flipV="1">
            <a:off x="18423577" y="7271367"/>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接箭头连接符 61">
            <a:extLst>
              <a:ext uri="{FF2B5EF4-FFF2-40B4-BE49-F238E27FC236}">
                <a16:creationId xmlns:a16="http://schemas.microsoft.com/office/drawing/2014/main" id="{A4D773D5-313F-4A5F-A6AB-D555CDC307FE}"/>
              </a:ext>
            </a:extLst>
          </p:cNvPr>
          <p:cNvCxnSpPr>
            <a:cxnSpLocks/>
          </p:cNvCxnSpPr>
          <p:nvPr/>
        </p:nvCxnSpPr>
        <p:spPr bwMode="auto">
          <a:xfrm>
            <a:off x="13976317" y="8099241"/>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2" name="图片 21">
            <a:extLst>
              <a:ext uri="{FF2B5EF4-FFF2-40B4-BE49-F238E27FC236}">
                <a16:creationId xmlns:a16="http://schemas.microsoft.com/office/drawing/2014/main" id="{F64E215E-27A1-4886-84F4-993211482352}"/>
              </a:ext>
            </a:extLst>
          </p:cNvPr>
          <p:cNvPicPr>
            <a:picLocks noChangeAspect="1"/>
          </p:cNvPicPr>
          <p:nvPr/>
        </p:nvPicPr>
        <p:blipFill>
          <a:blip r:embed="rId10"/>
          <a:stretch>
            <a:fillRect/>
          </a:stretch>
        </p:blipFill>
        <p:spPr>
          <a:xfrm>
            <a:off x="16168239" y="12061089"/>
            <a:ext cx="638260" cy="526565"/>
          </a:xfrm>
          <a:prstGeom prst="rect">
            <a:avLst/>
          </a:prstGeom>
        </p:spPr>
      </p:pic>
      <p:sp>
        <p:nvSpPr>
          <p:cNvPr id="63" name="文本框 62">
            <a:extLst>
              <a:ext uri="{FF2B5EF4-FFF2-40B4-BE49-F238E27FC236}">
                <a16:creationId xmlns:a16="http://schemas.microsoft.com/office/drawing/2014/main" id="{CADD01C5-DB98-4FAF-9996-1EF1F733347F}"/>
              </a:ext>
            </a:extLst>
          </p:cNvPr>
          <p:cNvSpPr txBox="1"/>
          <p:nvPr/>
        </p:nvSpPr>
        <p:spPr>
          <a:xfrm>
            <a:off x="18622331" y="6774398"/>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64" name="文本框 63">
            <a:extLst>
              <a:ext uri="{FF2B5EF4-FFF2-40B4-BE49-F238E27FC236}">
                <a16:creationId xmlns:a16="http://schemas.microsoft.com/office/drawing/2014/main" id="{686AF112-8D71-4B26-996F-028ABAA740AD}"/>
              </a:ext>
            </a:extLst>
          </p:cNvPr>
          <p:cNvSpPr txBox="1"/>
          <p:nvPr/>
        </p:nvSpPr>
        <p:spPr>
          <a:xfrm>
            <a:off x="19212110" y="8173511"/>
            <a:ext cx="927143" cy="769441"/>
          </a:xfrm>
          <a:prstGeom prst="rect">
            <a:avLst/>
          </a:prstGeom>
          <a:noFill/>
        </p:spPr>
        <p:txBody>
          <a:bodyPr wrap="square" rtlCol="0">
            <a:spAutoFit/>
          </a:bodyPr>
          <a:lstStyle/>
          <a:p>
            <a:r>
              <a:rPr lang="en-US" altLang="zh-CN" sz="4400" dirty="0"/>
              <a:t>Re</a:t>
            </a:r>
          </a:p>
        </p:txBody>
      </p:sp>
      <p:cxnSp>
        <p:nvCxnSpPr>
          <p:cNvPr id="69" name="直接连接符 68">
            <a:extLst>
              <a:ext uri="{FF2B5EF4-FFF2-40B4-BE49-F238E27FC236}">
                <a16:creationId xmlns:a16="http://schemas.microsoft.com/office/drawing/2014/main" id="{F69C6EA4-D471-41E6-B6DD-16FD3756F200}"/>
              </a:ext>
            </a:extLst>
          </p:cNvPr>
          <p:cNvCxnSpPr>
            <a:cxnSpLocks/>
          </p:cNvCxnSpPr>
          <p:nvPr/>
        </p:nvCxnSpPr>
        <p:spPr bwMode="auto">
          <a:xfrm flipV="1">
            <a:off x="16979162" y="8145967"/>
            <a:ext cx="1408001" cy="2540796"/>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1" name="图片 50">
            <a:extLst>
              <a:ext uri="{FF2B5EF4-FFF2-40B4-BE49-F238E27FC236}">
                <a16:creationId xmlns:a16="http://schemas.microsoft.com/office/drawing/2014/main" id="{F682D089-7422-4C5C-BE50-69CEDE17EAE1}"/>
              </a:ext>
            </a:extLst>
          </p:cNvPr>
          <p:cNvPicPr>
            <a:picLocks noChangeAspect="1"/>
          </p:cNvPicPr>
          <p:nvPr/>
        </p:nvPicPr>
        <p:blipFill rotWithShape="1">
          <a:blip r:embed="rId11"/>
          <a:srcRect l="27417" t="20075" r="10040" b="15343"/>
          <a:stretch/>
        </p:blipFill>
        <p:spPr>
          <a:xfrm>
            <a:off x="14058327" y="9011222"/>
            <a:ext cx="430896" cy="463111"/>
          </a:xfrm>
          <a:prstGeom prst="rect">
            <a:avLst/>
          </a:prstGeom>
        </p:spPr>
      </p:pic>
      <p:cxnSp>
        <p:nvCxnSpPr>
          <p:cNvPr id="78" name="直接连接符 77">
            <a:extLst>
              <a:ext uri="{FF2B5EF4-FFF2-40B4-BE49-F238E27FC236}">
                <a16:creationId xmlns:a16="http://schemas.microsoft.com/office/drawing/2014/main" id="{99ACF0EF-2009-4CBB-A836-561CF88D72FD}"/>
              </a:ext>
            </a:extLst>
          </p:cNvPr>
          <p:cNvCxnSpPr>
            <a:cxnSpLocks/>
          </p:cNvCxnSpPr>
          <p:nvPr/>
        </p:nvCxnSpPr>
        <p:spPr bwMode="auto">
          <a:xfrm>
            <a:off x="14326863" y="10373170"/>
            <a:ext cx="1962476" cy="1807663"/>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直接连接符 79">
            <a:extLst>
              <a:ext uri="{FF2B5EF4-FFF2-40B4-BE49-F238E27FC236}">
                <a16:creationId xmlns:a16="http://schemas.microsoft.com/office/drawing/2014/main" id="{74DDDEC5-B15A-4094-8C8A-FEE219A84B92}"/>
              </a:ext>
            </a:extLst>
          </p:cNvPr>
          <p:cNvCxnSpPr>
            <a:cxnSpLocks/>
          </p:cNvCxnSpPr>
          <p:nvPr/>
        </p:nvCxnSpPr>
        <p:spPr bwMode="auto">
          <a:xfrm flipV="1">
            <a:off x="17025646" y="3332420"/>
            <a:ext cx="1408001" cy="2540796"/>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接连接符 80">
            <a:extLst>
              <a:ext uri="{FF2B5EF4-FFF2-40B4-BE49-F238E27FC236}">
                <a16:creationId xmlns:a16="http://schemas.microsoft.com/office/drawing/2014/main" id="{C54515DC-0DE1-45EB-A03A-816FCA92135F}"/>
              </a:ext>
            </a:extLst>
          </p:cNvPr>
          <p:cNvCxnSpPr>
            <a:cxnSpLocks/>
          </p:cNvCxnSpPr>
          <p:nvPr/>
        </p:nvCxnSpPr>
        <p:spPr bwMode="auto">
          <a:xfrm>
            <a:off x="15352754" y="9268034"/>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直接连接符 23">
            <a:extLst>
              <a:ext uri="{FF2B5EF4-FFF2-40B4-BE49-F238E27FC236}">
                <a16:creationId xmlns:a16="http://schemas.microsoft.com/office/drawing/2014/main" id="{185957AA-66CC-4E5E-B350-583E0F41B755}"/>
              </a:ext>
            </a:extLst>
          </p:cNvPr>
          <p:cNvCxnSpPr/>
          <p:nvPr/>
        </p:nvCxnSpPr>
        <p:spPr bwMode="auto">
          <a:xfrm flipH="1" flipV="1">
            <a:off x="14915716" y="8856802"/>
            <a:ext cx="288032" cy="273519"/>
          </a:xfrm>
          <a:prstGeom prst="line">
            <a:avLst/>
          </a:prstGeom>
          <a:solidFill>
            <a:schemeClr val="accent1"/>
          </a:solid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直接箭头连接符 25">
            <a:extLst>
              <a:ext uri="{FF2B5EF4-FFF2-40B4-BE49-F238E27FC236}">
                <a16:creationId xmlns:a16="http://schemas.microsoft.com/office/drawing/2014/main" id="{BD42E7CC-70C5-4F03-B0A0-F938002FA9BD}"/>
              </a:ext>
            </a:extLst>
          </p:cNvPr>
          <p:cNvCxnSpPr/>
          <p:nvPr/>
        </p:nvCxnSpPr>
        <p:spPr bwMode="auto">
          <a:xfrm flipH="1">
            <a:off x="13976317" y="8993561"/>
            <a:ext cx="1083415" cy="1130323"/>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 name="图片 3">
            <a:extLst>
              <a:ext uri="{FF2B5EF4-FFF2-40B4-BE49-F238E27FC236}">
                <a16:creationId xmlns:a16="http://schemas.microsoft.com/office/drawing/2014/main" id="{72D4E89E-510F-436E-9104-D5927C0DF7A7}"/>
              </a:ext>
            </a:extLst>
          </p:cNvPr>
          <p:cNvPicPr>
            <a:picLocks noChangeAspect="1"/>
          </p:cNvPicPr>
          <p:nvPr/>
        </p:nvPicPr>
        <p:blipFill rotWithShape="1">
          <a:blip r:embed="rId12"/>
          <a:srcRect l="1384" t="13347" b="2527"/>
          <a:stretch/>
        </p:blipFill>
        <p:spPr>
          <a:xfrm>
            <a:off x="2024589" y="4878552"/>
            <a:ext cx="7609821" cy="1390330"/>
          </a:xfrm>
          <a:prstGeom prst="rect">
            <a:avLst/>
          </a:prstGeom>
        </p:spPr>
      </p:pic>
      <p:pic>
        <p:nvPicPr>
          <p:cNvPr id="23" name="图片 22">
            <a:extLst>
              <a:ext uri="{FF2B5EF4-FFF2-40B4-BE49-F238E27FC236}">
                <a16:creationId xmlns:a16="http://schemas.microsoft.com/office/drawing/2014/main" id="{99FD162C-552F-496B-A0A2-C172911A44A7}"/>
              </a:ext>
            </a:extLst>
          </p:cNvPr>
          <p:cNvPicPr>
            <a:picLocks noChangeAspect="1"/>
          </p:cNvPicPr>
          <p:nvPr/>
        </p:nvPicPr>
        <p:blipFill rotWithShape="1">
          <a:blip r:embed="rId13"/>
          <a:srcRect l="679" t="8472"/>
          <a:stretch/>
        </p:blipFill>
        <p:spPr>
          <a:xfrm>
            <a:off x="2090059" y="6307460"/>
            <a:ext cx="7508459" cy="1390330"/>
          </a:xfrm>
          <a:prstGeom prst="rect">
            <a:avLst/>
          </a:prstGeom>
        </p:spPr>
      </p:pic>
    </p:spTree>
    <p:extLst>
      <p:ext uri="{BB962C8B-B14F-4D97-AF65-F5344CB8AC3E}">
        <p14:creationId xmlns:p14="http://schemas.microsoft.com/office/powerpoint/2010/main" val="525961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P spid="11" grpId="0" animBg="1"/>
      <p:bldP spid="12" grpId="0"/>
      <p:bldP spid="13" grpId="0"/>
      <p:bldP spid="20" grpId="0"/>
      <p:bldP spid="21" grpId="0"/>
      <p:bldP spid="39" grpId="0" animBg="1"/>
      <p:bldP spid="40" grpId="0"/>
      <p:bldP spid="41" grpId="0"/>
      <p:bldP spid="44" grpId="0"/>
      <p:bldP spid="63"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D749F5C4-99D0-4D7D-BFE2-3A4DB73138A3}"/>
              </a:ext>
            </a:extLst>
          </p:cNvPr>
          <p:cNvPicPr>
            <a:picLocks noChangeAspect="1"/>
          </p:cNvPicPr>
          <p:nvPr/>
        </p:nvPicPr>
        <p:blipFill>
          <a:blip r:embed="rId3"/>
          <a:stretch>
            <a:fillRect/>
          </a:stretch>
        </p:blipFill>
        <p:spPr>
          <a:xfrm rot="17878412">
            <a:off x="17238368" y="9462299"/>
            <a:ext cx="1303444" cy="590449"/>
          </a:xfrm>
          <a:prstGeom prst="rect">
            <a:avLst/>
          </a:prstGeom>
        </p:spPr>
      </p:pic>
      <p:sp>
        <p:nvSpPr>
          <p:cNvPr id="2" name="标题 1">
            <a:extLst>
              <a:ext uri="{FF2B5EF4-FFF2-40B4-BE49-F238E27FC236}">
                <a16:creationId xmlns:a16="http://schemas.microsoft.com/office/drawing/2014/main" id="{5246BB25-356F-48F1-81D5-904B201B260C}"/>
              </a:ext>
            </a:extLst>
          </p:cNvPr>
          <p:cNvSpPr>
            <a:spLocks noGrp="1"/>
          </p:cNvSpPr>
          <p:nvPr>
            <p:ph type="title"/>
          </p:nvPr>
        </p:nvSpPr>
        <p:spPr/>
        <p:txBody>
          <a:bodyPr/>
          <a:lstStyle/>
          <a:p>
            <a:r>
              <a:rPr lang="en-US" altLang="zh-CN" dirty="0"/>
              <a:t>A dimensionality reduction UQ strategy leveraged on the distribution pattern of the growth rate contours </a:t>
            </a:r>
            <a:endParaRPr lang="zh-CN" altLang="en-US" dirty="0"/>
          </a:p>
        </p:txBody>
      </p:sp>
      <p:sp>
        <p:nvSpPr>
          <p:cNvPr id="3" name="灯片编号占位符 2">
            <a:extLst>
              <a:ext uri="{FF2B5EF4-FFF2-40B4-BE49-F238E27FC236}">
                <a16:creationId xmlns:a16="http://schemas.microsoft.com/office/drawing/2014/main" id="{B7D14BC8-53B4-40C9-AE37-F13C219E8104}"/>
              </a:ext>
            </a:extLst>
          </p:cNvPr>
          <p:cNvSpPr>
            <a:spLocks noGrp="1"/>
          </p:cNvSpPr>
          <p:nvPr>
            <p:ph type="sldNum" sz="quarter" idx="10"/>
          </p:nvPr>
        </p:nvSpPr>
        <p:spPr/>
        <p:txBody>
          <a:bodyPr/>
          <a:lstStyle/>
          <a:p>
            <a:pPr>
              <a:defRPr/>
            </a:pPr>
            <a:fld id="{4AFF8908-D0CE-40B7-B955-10009FBD9921}" type="slidenum">
              <a:rPr lang="en-US" altLang="zh-CN" smtClean="0"/>
              <a:pPr>
                <a:defRPr/>
              </a:pPr>
              <a:t>23</a:t>
            </a:fld>
            <a:endParaRPr lang="en-US" altLang="zh-CN" dirty="0"/>
          </a:p>
        </p:txBody>
      </p:sp>
      <p:pic>
        <p:nvPicPr>
          <p:cNvPr id="5" name="图片 4">
            <a:extLst>
              <a:ext uri="{FF2B5EF4-FFF2-40B4-BE49-F238E27FC236}">
                <a16:creationId xmlns:a16="http://schemas.microsoft.com/office/drawing/2014/main" id="{2E2093BE-41D8-477E-8E6E-3493AE6445FF}"/>
              </a:ext>
            </a:extLst>
          </p:cNvPr>
          <p:cNvPicPr>
            <a:picLocks noChangeAspect="1"/>
          </p:cNvPicPr>
          <p:nvPr/>
        </p:nvPicPr>
        <p:blipFill>
          <a:blip r:embed="rId4"/>
          <a:stretch>
            <a:fillRect/>
          </a:stretch>
        </p:blipFill>
        <p:spPr>
          <a:xfrm>
            <a:off x="17278910" y="10728904"/>
            <a:ext cx="604991" cy="570089"/>
          </a:xfrm>
          <a:prstGeom prst="rect">
            <a:avLst/>
          </a:prstGeom>
        </p:spPr>
      </p:pic>
      <p:cxnSp>
        <p:nvCxnSpPr>
          <p:cNvPr id="6" name="直接箭头连接符 5">
            <a:extLst>
              <a:ext uri="{FF2B5EF4-FFF2-40B4-BE49-F238E27FC236}">
                <a16:creationId xmlns:a16="http://schemas.microsoft.com/office/drawing/2014/main" id="{09D6D001-D8A7-4755-8443-2E5F4E91EFD6}"/>
              </a:ext>
            </a:extLst>
          </p:cNvPr>
          <p:cNvCxnSpPr>
            <a:cxnSpLocks/>
          </p:cNvCxnSpPr>
          <p:nvPr/>
        </p:nvCxnSpPr>
        <p:spPr bwMode="auto">
          <a:xfrm flipV="1">
            <a:off x="18423577" y="7271367"/>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直接箭头连接符 6">
            <a:extLst>
              <a:ext uri="{FF2B5EF4-FFF2-40B4-BE49-F238E27FC236}">
                <a16:creationId xmlns:a16="http://schemas.microsoft.com/office/drawing/2014/main" id="{643B021D-C6B5-4536-93CB-A75C8CF6513A}"/>
              </a:ext>
            </a:extLst>
          </p:cNvPr>
          <p:cNvCxnSpPr>
            <a:cxnSpLocks/>
          </p:cNvCxnSpPr>
          <p:nvPr/>
        </p:nvCxnSpPr>
        <p:spPr bwMode="auto">
          <a:xfrm>
            <a:off x="13976317" y="8099241"/>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4" name="图片 63">
            <a:extLst>
              <a:ext uri="{FF2B5EF4-FFF2-40B4-BE49-F238E27FC236}">
                <a16:creationId xmlns:a16="http://schemas.microsoft.com/office/drawing/2014/main" id="{A0B51C74-53F9-40B8-8F95-F144943747DB}"/>
              </a:ext>
            </a:extLst>
          </p:cNvPr>
          <p:cNvPicPr>
            <a:picLocks noChangeAspect="1"/>
          </p:cNvPicPr>
          <p:nvPr/>
        </p:nvPicPr>
        <p:blipFill>
          <a:blip r:embed="rId5"/>
          <a:stretch>
            <a:fillRect/>
          </a:stretch>
        </p:blipFill>
        <p:spPr>
          <a:xfrm>
            <a:off x="16894284" y="11246289"/>
            <a:ext cx="597635" cy="576665"/>
          </a:xfrm>
          <a:prstGeom prst="rect">
            <a:avLst/>
          </a:prstGeom>
        </p:spPr>
      </p:pic>
      <p:sp>
        <p:nvSpPr>
          <p:cNvPr id="8" name="文本框 7">
            <a:extLst>
              <a:ext uri="{FF2B5EF4-FFF2-40B4-BE49-F238E27FC236}">
                <a16:creationId xmlns:a16="http://schemas.microsoft.com/office/drawing/2014/main" id="{A4B9FB21-0D96-4CCF-A807-8F21932FD830}"/>
              </a:ext>
            </a:extLst>
          </p:cNvPr>
          <p:cNvSpPr txBox="1"/>
          <p:nvPr/>
        </p:nvSpPr>
        <p:spPr>
          <a:xfrm>
            <a:off x="18622331" y="6774398"/>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9" name="文本框 8">
            <a:extLst>
              <a:ext uri="{FF2B5EF4-FFF2-40B4-BE49-F238E27FC236}">
                <a16:creationId xmlns:a16="http://schemas.microsoft.com/office/drawing/2014/main" id="{F098D111-B4C6-4853-8A3C-8D85CA129892}"/>
              </a:ext>
            </a:extLst>
          </p:cNvPr>
          <p:cNvSpPr txBox="1"/>
          <p:nvPr/>
        </p:nvSpPr>
        <p:spPr>
          <a:xfrm>
            <a:off x="19212110" y="8173511"/>
            <a:ext cx="927143" cy="769441"/>
          </a:xfrm>
          <a:prstGeom prst="rect">
            <a:avLst/>
          </a:prstGeom>
          <a:noFill/>
        </p:spPr>
        <p:txBody>
          <a:bodyPr wrap="square" rtlCol="0">
            <a:spAutoFit/>
          </a:bodyPr>
          <a:lstStyle/>
          <a:p>
            <a:r>
              <a:rPr lang="en-US" altLang="zh-CN" sz="4400" dirty="0"/>
              <a:t>Re</a:t>
            </a:r>
          </a:p>
        </p:txBody>
      </p:sp>
      <p:cxnSp>
        <p:nvCxnSpPr>
          <p:cNvPr id="10" name="直接连接符 9">
            <a:extLst>
              <a:ext uri="{FF2B5EF4-FFF2-40B4-BE49-F238E27FC236}">
                <a16:creationId xmlns:a16="http://schemas.microsoft.com/office/drawing/2014/main" id="{20B649C2-A40D-452C-BE34-249AEE20A9A6}"/>
              </a:ext>
            </a:extLst>
          </p:cNvPr>
          <p:cNvCxnSpPr>
            <a:cxnSpLocks/>
          </p:cNvCxnSpPr>
          <p:nvPr/>
        </p:nvCxnSpPr>
        <p:spPr bwMode="auto">
          <a:xfrm flipV="1">
            <a:off x="16979162" y="8145967"/>
            <a:ext cx="1408001" cy="2540796"/>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直接连接符 10">
            <a:extLst>
              <a:ext uri="{FF2B5EF4-FFF2-40B4-BE49-F238E27FC236}">
                <a16:creationId xmlns:a16="http://schemas.microsoft.com/office/drawing/2014/main" id="{A586ADBB-3904-4116-9899-13296D9B9D62}"/>
              </a:ext>
            </a:extLst>
          </p:cNvPr>
          <p:cNvCxnSpPr>
            <a:cxnSpLocks/>
          </p:cNvCxnSpPr>
          <p:nvPr/>
        </p:nvCxnSpPr>
        <p:spPr bwMode="auto">
          <a:xfrm>
            <a:off x="14975838" y="9737348"/>
            <a:ext cx="1941219" cy="1731655"/>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直接连接符 11">
            <a:extLst>
              <a:ext uri="{FF2B5EF4-FFF2-40B4-BE49-F238E27FC236}">
                <a16:creationId xmlns:a16="http://schemas.microsoft.com/office/drawing/2014/main" id="{755C145F-AB0E-4B1A-8F1A-02437A53248B}"/>
              </a:ext>
            </a:extLst>
          </p:cNvPr>
          <p:cNvCxnSpPr>
            <a:cxnSpLocks/>
          </p:cNvCxnSpPr>
          <p:nvPr/>
        </p:nvCxnSpPr>
        <p:spPr bwMode="auto">
          <a:xfrm>
            <a:off x="14634141" y="10123884"/>
            <a:ext cx="1820805" cy="1657430"/>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直接连接符 12">
            <a:extLst>
              <a:ext uri="{FF2B5EF4-FFF2-40B4-BE49-F238E27FC236}">
                <a16:creationId xmlns:a16="http://schemas.microsoft.com/office/drawing/2014/main" id="{16168A5A-DA6E-4474-B9C4-AF92EE96FED7}"/>
              </a:ext>
            </a:extLst>
          </p:cNvPr>
          <p:cNvCxnSpPr>
            <a:cxnSpLocks/>
          </p:cNvCxnSpPr>
          <p:nvPr/>
        </p:nvCxnSpPr>
        <p:spPr bwMode="auto">
          <a:xfrm>
            <a:off x="14297493" y="10529545"/>
            <a:ext cx="1781210" cy="1633420"/>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接连接符 13">
            <a:extLst>
              <a:ext uri="{FF2B5EF4-FFF2-40B4-BE49-F238E27FC236}">
                <a16:creationId xmlns:a16="http://schemas.microsoft.com/office/drawing/2014/main" id="{DE6B29B4-DD9A-4FAC-B512-B085262EFF4A}"/>
              </a:ext>
            </a:extLst>
          </p:cNvPr>
          <p:cNvCxnSpPr>
            <a:cxnSpLocks/>
          </p:cNvCxnSpPr>
          <p:nvPr/>
        </p:nvCxnSpPr>
        <p:spPr bwMode="auto">
          <a:xfrm>
            <a:off x="15352754" y="9268034"/>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直接连接符 14">
            <a:extLst>
              <a:ext uri="{FF2B5EF4-FFF2-40B4-BE49-F238E27FC236}">
                <a16:creationId xmlns:a16="http://schemas.microsoft.com/office/drawing/2014/main" id="{6C10ED50-EFFF-4DDC-990B-2DE1F6331F0D}"/>
              </a:ext>
            </a:extLst>
          </p:cNvPr>
          <p:cNvCxnSpPr>
            <a:cxnSpLocks/>
          </p:cNvCxnSpPr>
          <p:nvPr/>
        </p:nvCxnSpPr>
        <p:spPr bwMode="auto">
          <a:xfrm flipV="1">
            <a:off x="15352754" y="8145968"/>
            <a:ext cx="3054035" cy="1905906"/>
          </a:xfrm>
          <a:prstGeom prst="line">
            <a:avLst/>
          </a:prstGeom>
          <a:solidFill>
            <a:schemeClr val="accent1"/>
          </a:solidFill>
          <a:ln w="101600" cap="flat" cmpd="sng" algn="ctr">
            <a:solidFill>
              <a:schemeClr val="tx1">
                <a:alpha val="30000"/>
              </a:schemeClr>
            </a:solidFill>
            <a:prstDash val="solid"/>
            <a:round/>
            <a:headEnd type="triangle" w="med" len="med"/>
            <a:tailEnd type="none" w="med" len="med"/>
          </a:ln>
          <a:effectLst>
            <a:outerShdw blurRad="50800" dist="50800" dir="5400000" algn="ctr" rotWithShape="0">
              <a:srgbClr val="000000"/>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直接连接符 15">
            <a:extLst>
              <a:ext uri="{FF2B5EF4-FFF2-40B4-BE49-F238E27FC236}">
                <a16:creationId xmlns:a16="http://schemas.microsoft.com/office/drawing/2014/main" id="{1739DEBE-C261-4E02-8752-1B6F1C435BFA}"/>
              </a:ext>
            </a:extLst>
          </p:cNvPr>
          <p:cNvCxnSpPr>
            <a:cxnSpLocks/>
          </p:cNvCxnSpPr>
          <p:nvPr/>
        </p:nvCxnSpPr>
        <p:spPr bwMode="auto">
          <a:xfrm flipV="1">
            <a:off x="15455195" y="8183303"/>
            <a:ext cx="2923725" cy="2670235"/>
          </a:xfrm>
          <a:prstGeom prst="line">
            <a:avLst/>
          </a:prstGeom>
          <a:solidFill>
            <a:schemeClr val="accent1"/>
          </a:solidFill>
          <a:ln w="101600" cap="flat" cmpd="sng" algn="ctr">
            <a:solidFill>
              <a:schemeClr val="tx1">
                <a:alpha val="30000"/>
              </a:schemeClr>
            </a:solidFill>
            <a:prstDash val="solid"/>
            <a:round/>
            <a:headEnd type="triangle" w="med" len="med"/>
            <a:tailEnd type="none" w="med" len="med"/>
          </a:ln>
          <a:effectLst>
            <a:outerShdw blurRad="50800" dist="50800" dir="5400000" algn="ctr" rotWithShape="0">
              <a:srgbClr val="000000"/>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接连接符 16">
            <a:extLst>
              <a:ext uri="{FF2B5EF4-FFF2-40B4-BE49-F238E27FC236}">
                <a16:creationId xmlns:a16="http://schemas.microsoft.com/office/drawing/2014/main" id="{EBA71C3A-0531-4367-BE78-4B7C4F820585}"/>
              </a:ext>
            </a:extLst>
          </p:cNvPr>
          <p:cNvCxnSpPr>
            <a:cxnSpLocks/>
          </p:cNvCxnSpPr>
          <p:nvPr/>
        </p:nvCxnSpPr>
        <p:spPr bwMode="auto">
          <a:xfrm flipV="1">
            <a:off x="15593484" y="8159312"/>
            <a:ext cx="2840163" cy="3631745"/>
          </a:xfrm>
          <a:prstGeom prst="line">
            <a:avLst/>
          </a:prstGeom>
          <a:solidFill>
            <a:schemeClr val="accent1"/>
          </a:solidFill>
          <a:ln w="101600" cap="flat" cmpd="sng" algn="ctr">
            <a:solidFill>
              <a:schemeClr val="tx1">
                <a:alpha val="30000"/>
              </a:schemeClr>
            </a:solidFill>
            <a:prstDash val="solid"/>
            <a:round/>
            <a:headEnd type="triangle" w="med" len="med"/>
            <a:tailEnd type="none" w="med" len="med"/>
          </a:ln>
          <a:effectLst>
            <a:outerShdw blurRad="50800" dist="50800" dir="5400000" algn="ctr" rotWithShape="0">
              <a:srgbClr val="000000"/>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箭头: V 形 17">
            <a:extLst>
              <a:ext uri="{FF2B5EF4-FFF2-40B4-BE49-F238E27FC236}">
                <a16:creationId xmlns:a16="http://schemas.microsoft.com/office/drawing/2014/main" id="{E64C360D-EB21-4E2E-8981-FC70C0B49E8E}"/>
              </a:ext>
            </a:extLst>
          </p:cNvPr>
          <p:cNvSpPr/>
          <p:nvPr/>
        </p:nvSpPr>
        <p:spPr bwMode="auto">
          <a:xfrm rot="5400000">
            <a:off x="226839" y="10483923"/>
            <a:ext cx="1656185"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9" name="文本框 18">
            <a:extLst>
              <a:ext uri="{FF2B5EF4-FFF2-40B4-BE49-F238E27FC236}">
                <a16:creationId xmlns:a16="http://schemas.microsoft.com/office/drawing/2014/main" id="{BF6CC726-74F2-459D-8388-3B93E20C2798}"/>
              </a:ext>
            </a:extLst>
          </p:cNvPr>
          <p:cNvSpPr txBox="1"/>
          <p:nvPr/>
        </p:nvSpPr>
        <p:spPr>
          <a:xfrm>
            <a:off x="791566" y="10755991"/>
            <a:ext cx="540060" cy="783265"/>
          </a:xfrm>
          <a:prstGeom prst="rect">
            <a:avLst/>
          </a:prstGeom>
          <a:noFill/>
        </p:spPr>
        <p:txBody>
          <a:bodyPr wrap="square" rtlCol="0">
            <a:spAutoFit/>
          </a:bodyPr>
          <a:lstStyle/>
          <a:p>
            <a:r>
              <a:rPr lang="en-US" altLang="zh-CN" sz="4400" b="1" dirty="0"/>
              <a:t>4</a:t>
            </a:r>
            <a:endParaRPr lang="zh-CN" altLang="en-US" sz="4400" b="1" dirty="0"/>
          </a:p>
        </p:txBody>
      </p:sp>
      <p:sp>
        <p:nvSpPr>
          <p:cNvPr id="20" name="文本框 19">
            <a:extLst>
              <a:ext uri="{FF2B5EF4-FFF2-40B4-BE49-F238E27FC236}">
                <a16:creationId xmlns:a16="http://schemas.microsoft.com/office/drawing/2014/main" id="{A5619B6F-6AD4-4047-8BF2-7E8BD23B3526}"/>
              </a:ext>
            </a:extLst>
          </p:cNvPr>
          <p:cNvSpPr txBox="1"/>
          <p:nvPr/>
        </p:nvSpPr>
        <p:spPr>
          <a:xfrm>
            <a:off x="1871687" y="10483231"/>
            <a:ext cx="8305002" cy="780764"/>
          </a:xfrm>
          <a:prstGeom prst="rect">
            <a:avLst/>
          </a:prstGeom>
          <a:noFill/>
        </p:spPr>
        <p:txBody>
          <a:bodyPr wrap="square" rtlCol="0">
            <a:spAutoFit/>
          </a:bodyPr>
          <a:lstStyle/>
          <a:p>
            <a:r>
              <a:rPr lang="en-US" altLang="zh-CN" sz="4400" dirty="0">
                <a:solidFill>
                  <a:schemeClr val="tx1"/>
                </a:solidFill>
              </a:rPr>
              <a:t>Monte Carlo simulation</a:t>
            </a:r>
            <a:endParaRPr lang="zh-CN" altLang="en-US" sz="4400" dirty="0">
              <a:solidFill>
                <a:schemeClr val="tx1"/>
              </a:solidFill>
            </a:endParaRPr>
          </a:p>
        </p:txBody>
      </p:sp>
      <p:sp>
        <p:nvSpPr>
          <p:cNvPr id="21" name="箭头: V 形 20">
            <a:extLst>
              <a:ext uri="{FF2B5EF4-FFF2-40B4-BE49-F238E27FC236}">
                <a16:creationId xmlns:a16="http://schemas.microsoft.com/office/drawing/2014/main" id="{3793E814-5E5A-45BD-8E1B-7D70D571C895}"/>
              </a:ext>
            </a:extLst>
          </p:cNvPr>
          <p:cNvSpPr/>
          <p:nvPr/>
        </p:nvSpPr>
        <p:spPr bwMode="auto">
          <a:xfrm rot="5400000">
            <a:off x="154832" y="2491036"/>
            <a:ext cx="1656184"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2" name="文本框 21">
            <a:extLst>
              <a:ext uri="{FF2B5EF4-FFF2-40B4-BE49-F238E27FC236}">
                <a16:creationId xmlns:a16="http://schemas.microsoft.com/office/drawing/2014/main" id="{8412B0A5-61C2-40A1-92EC-187AF86A7D05}"/>
              </a:ext>
            </a:extLst>
          </p:cNvPr>
          <p:cNvSpPr txBox="1"/>
          <p:nvPr/>
        </p:nvSpPr>
        <p:spPr>
          <a:xfrm>
            <a:off x="719558" y="2790391"/>
            <a:ext cx="540060" cy="783265"/>
          </a:xfrm>
          <a:prstGeom prst="rect">
            <a:avLst/>
          </a:prstGeom>
          <a:noFill/>
        </p:spPr>
        <p:txBody>
          <a:bodyPr wrap="square" rtlCol="0">
            <a:spAutoFit/>
          </a:bodyPr>
          <a:lstStyle/>
          <a:p>
            <a:r>
              <a:rPr lang="en-US" altLang="zh-CN" sz="4400" b="1" dirty="0"/>
              <a:t>1</a:t>
            </a:r>
            <a:endParaRPr lang="zh-CN" altLang="en-US" sz="4400" b="1" dirty="0"/>
          </a:p>
        </p:txBody>
      </p:sp>
      <p:sp>
        <p:nvSpPr>
          <p:cNvPr id="23" name="文本框 22">
            <a:extLst>
              <a:ext uri="{FF2B5EF4-FFF2-40B4-BE49-F238E27FC236}">
                <a16:creationId xmlns:a16="http://schemas.microsoft.com/office/drawing/2014/main" id="{2F7943C9-4ABB-46D6-A4D1-6F707ACB29BD}"/>
              </a:ext>
            </a:extLst>
          </p:cNvPr>
          <p:cNvSpPr txBox="1"/>
          <p:nvPr/>
        </p:nvSpPr>
        <p:spPr>
          <a:xfrm>
            <a:off x="1786934" y="2513683"/>
            <a:ext cx="2664296" cy="769441"/>
          </a:xfrm>
          <a:prstGeom prst="rect">
            <a:avLst/>
          </a:prstGeom>
          <a:noFill/>
        </p:spPr>
        <p:txBody>
          <a:bodyPr wrap="square" rtlCol="0">
            <a:spAutoFit/>
          </a:bodyPr>
          <a:lstStyle/>
          <a:p>
            <a:r>
              <a:rPr lang="en-US" altLang="zh-CN" sz="4400" dirty="0">
                <a:solidFill>
                  <a:schemeClr val="tx1"/>
                </a:solidFill>
              </a:rPr>
              <a:t>Calculate</a:t>
            </a:r>
            <a:endParaRPr lang="zh-CN" altLang="en-US" sz="4400" dirty="0">
              <a:solidFill>
                <a:schemeClr val="tx1"/>
              </a:solidFill>
            </a:endParaRPr>
          </a:p>
        </p:txBody>
      </p:sp>
      <p:pic>
        <p:nvPicPr>
          <p:cNvPr id="24" name="图片 23">
            <a:extLst>
              <a:ext uri="{FF2B5EF4-FFF2-40B4-BE49-F238E27FC236}">
                <a16:creationId xmlns:a16="http://schemas.microsoft.com/office/drawing/2014/main" id="{8781FCB5-2C30-4719-A0C5-A2897808685A}"/>
              </a:ext>
            </a:extLst>
          </p:cNvPr>
          <p:cNvPicPr>
            <a:picLocks noChangeAspect="1"/>
          </p:cNvPicPr>
          <p:nvPr/>
        </p:nvPicPr>
        <p:blipFill>
          <a:blip r:embed="rId6"/>
          <a:stretch>
            <a:fillRect/>
          </a:stretch>
        </p:blipFill>
        <p:spPr>
          <a:xfrm>
            <a:off x="4331296" y="2267098"/>
            <a:ext cx="1135559" cy="1016026"/>
          </a:xfrm>
          <a:prstGeom prst="rect">
            <a:avLst/>
          </a:prstGeom>
        </p:spPr>
      </p:pic>
      <p:sp>
        <p:nvSpPr>
          <p:cNvPr id="25" name="文本框 24">
            <a:extLst>
              <a:ext uri="{FF2B5EF4-FFF2-40B4-BE49-F238E27FC236}">
                <a16:creationId xmlns:a16="http://schemas.microsoft.com/office/drawing/2014/main" id="{AAD440F1-D19F-462B-8D40-0CF3CFBFAB1B}"/>
              </a:ext>
            </a:extLst>
          </p:cNvPr>
          <p:cNvSpPr txBox="1"/>
          <p:nvPr/>
        </p:nvSpPr>
        <p:spPr>
          <a:xfrm>
            <a:off x="5555432" y="2502360"/>
            <a:ext cx="1296144" cy="780764"/>
          </a:xfrm>
          <a:prstGeom prst="rect">
            <a:avLst/>
          </a:prstGeom>
          <a:noFill/>
        </p:spPr>
        <p:txBody>
          <a:bodyPr wrap="square" rtlCol="0">
            <a:spAutoFit/>
          </a:bodyPr>
          <a:lstStyle/>
          <a:p>
            <a:r>
              <a:rPr lang="en-US" altLang="zh-CN" sz="4400" dirty="0">
                <a:solidFill>
                  <a:schemeClr val="tx1"/>
                </a:solidFill>
              </a:rPr>
              <a:t>and</a:t>
            </a:r>
            <a:endParaRPr lang="zh-CN" altLang="en-US" sz="4400" dirty="0">
              <a:solidFill>
                <a:schemeClr val="tx1"/>
              </a:solidFill>
            </a:endParaRPr>
          </a:p>
        </p:txBody>
      </p:sp>
      <p:pic>
        <p:nvPicPr>
          <p:cNvPr id="26" name="图片 25">
            <a:extLst>
              <a:ext uri="{FF2B5EF4-FFF2-40B4-BE49-F238E27FC236}">
                <a16:creationId xmlns:a16="http://schemas.microsoft.com/office/drawing/2014/main" id="{46EDDFA4-FB04-4E63-8CC5-A39E67D4AA0E}"/>
              </a:ext>
            </a:extLst>
          </p:cNvPr>
          <p:cNvPicPr>
            <a:picLocks noChangeAspect="1"/>
          </p:cNvPicPr>
          <p:nvPr/>
        </p:nvPicPr>
        <p:blipFill>
          <a:blip r:embed="rId7"/>
          <a:stretch>
            <a:fillRect/>
          </a:stretch>
        </p:blipFill>
        <p:spPr>
          <a:xfrm>
            <a:off x="6851576" y="2324839"/>
            <a:ext cx="1041107" cy="942889"/>
          </a:xfrm>
          <a:prstGeom prst="rect">
            <a:avLst/>
          </a:prstGeom>
        </p:spPr>
      </p:pic>
      <p:sp>
        <p:nvSpPr>
          <p:cNvPr id="27" name="箭头: V 形 26">
            <a:extLst>
              <a:ext uri="{FF2B5EF4-FFF2-40B4-BE49-F238E27FC236}">
                <a16:creationId xmlns:a16="http://schemas.microsoft.com/office/drawing/2014/main" id="{EE632E82-D0E0-48E1-A8A8-FCC3EF56E986}"/>
              </a:ext>
            </a:extLst>
          </p:cNvPr>
          <p:cNvSpPr/>
          <p:nvPr/>
        </p:nvSpPr>
        <p:spPr bwMode="auto">
          <a:xfrm rot="5400000">
            <a:off x="154831" y="4021440"/>
            <a:ext cx="1656185"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8" name="文本框 27">
            <a:extLst>
              <a:ext uri="{FF2B5EF4-FFF2-40B4-BE49-F238E27FC236}">
                <a16:creationId xmlns:a16="http://schemas.microsoft.com/office/drawing/2014/main" id="{25B1CFB5-1B67-41C6-9050-8B9396282F00}"/>
              </a:ext>
            </a:extLst>
          </p:cNvPr>
          <p:cNvSpPr txBox="1"/>
          <p:nvPr/>
        </p:nvSpPr>
        <p:spPr>
          <a:xfrm>
            <a:off x="719558" y="4291236"/>
            <a:ext cx="540060" cy="783265"/>
          </a:xfrm>
          <a:prstGeom prst="rect">
            <a:avLst/>
          </a:prstGeom>
          <a:noFill/>
        </p:spPr>
        <p:txBody>
          <a:bodyPr wrap="square" rtlCol="0">
            <a:spAutoFit/>
          </a:bodyPr>
          <a:lstStyle/>
          <a:p>
            <a:r>
              <a:rPr lang="en-US" altLang="zh-CN" sz="4400" b="1" dirty="0"/>
              <a:t>2</a:t>
            </a:r>
            <a:endParaRPr lang="zh-CN" altLang="en-US" sz="4400" b="1" dirty="0"/>
          </a:p>
        </p:txBody>
      </p:sp>
      <p:sp>
        <p:nvSpPr>
          <p:cNvPr id="29" name="文本框 28">
            <a:extLst>
              <a:ext uri="{FF2B5EF4-FFF2-40B4-BE49-F238E27FC236}">
                <a16:creationId xmlns:a16="http://schemas.microsoft.com/office/drawing/2014/main" id="{F36E69B3-36D3-41F2-A8A6-E795B8B02CE2}"/>
              </a:ext>
            </a:extLst>
          </p:cNvPr>
          <p:cNvSpPr txBox="1"/>
          <p:nvPr/>
        </p:nvSpPr>
        <p:spPr>
          <a:xfrm>
            <a:off x="1786934" y="3931196"/>
            <a:ext cx="8305002" cy="780764"/>
          </a:xfrm>
          <a:prstGeom prst="rect">
            <a:avLst/>
          </a:prstGeom>
          <a:noFill/>
        </p:spPr>
        <p:txBody>
          <a:bodyPr wrap="square" rtlCol="0">
            <a:spAutoFit/>
          </a:bodyPr>
          <a:lstStyle/>
          <a:p>
            <a:r>
              <a:rPr lang="en-US" altLang="zh-CN" sz="4400" dirty="0">
                <a:solidFill>
                  <a:schemeClr val="tx1"/>
                </a:solidFill>
              </a:rPr>
              <a:t>Calculate the gradient direction  </a:t>
            </a:r>
            <a:endParaRPr lang="zh-CN" altLang="en-US" sz="4400" dirty="0">
              <a:solidFill>
                <a:schemeClr val="tx1"/>
              </a:solidFill>
            </a:endParaRPr>
          </a:p>
        </p:txBody>
      </p:sp>
      <p:sp>
        <p:nvSpPr>
          <p:cNvPr id="34" name="箭头: V 形 33">
            <a:extLst>
              <a:ext uri="{FF2B5EF4-FFF2-40B4-BE49-F238E27FC236}">
                <a16:creationId xmlns:a16="http://schemas.microsoft.com/office/drawing/2014/main" id="{868AD60B-F56F-4E77-9941-4AE199428EDB}"/>
              </a:ext>
            </a:extLst>
          </p:cNvPr>
          <p:cNvSpPr/>
          <p:nvPr/>
        </p:nvSpPr>
        <p:spPr bwMode="auto">
          <a:xfrm rot="5400000">
            <a:off x="226839" y="7691576"/>
            <a:ext cx="1656185" cy="1080120"/>
          </a:xfrm>
          <a:prstGeom prst="chevron">
            <a:avLst/>
          </a:prstGeom>
          <a:noFill/>
          <a:ln w="1016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5" name="文本框 34">
            <a:extLst>
              <a:ext uri="{FF2B5EF4-FFF2-40B4-BE49-F238E27FC236}">
                <a16:creationId xmlns:a16="http://schemas.microsoft.com/office/drawing/2014/main" id="{35A82ECA-A506-4660-8911-A95DBFFAC5FC}"/>
              </a:ext>
            </a:extLst>
          </p:cNvPr>
          <p:cNvSpPr txBox="1"/>
          <p:nvPr/>
        </p:nvSpPr>
        <p:spPr>
          <a:xfrm>
            <a:off x="791566" y="7963644"/>
            <a:ext cx="540060" cy="783265"/>
          </a:xfrm>
          <a:prstGeom prst="rect">
            <a:avLst/>
          </a:prstGeom>
          <a:noFill/>
        </p:spPr>
        <p:txBody>
          <a:bodyPr wrap="square" rtlCol="0">
            <a:spAutoFit/>
          </a:bodyPr>
          <a:lstStyle/>
          <a:p>
            <a:r>
              <a:rPr lang="en-US" altLang="zh-CN" sz="4400" b="1" dirty="0"/>
              <a:t>3</a:t>
            </a:r>
            <a:endParaRPr lang="zh-CN" altLang="en-US" sz="4400" b="1" dirty="0"/>
          </a:p>
        </p:txBody>
      </p:sp>
      <p:sp>
        <p:nvSpPr>
          <p:cNvPr id="36" name="文本框 35">
            <a:extLst>
              <a:ext uri="{FF2B5EF4-FFF2-40B4-BE49-F238E27FC236}">
                <a16:creationId xmlns:a16="http://schemas.microsoft.com/office/drawing/2014/main" id="{4234258E-7209-4A73-9ADE-BF29FBF9E5CE}"/>
              </a:ext>
            </a:extLst>
          </p:cNvPr>
          <p:cNvSpPr txBox="1"/>
          <p:nvPr/>
        </p:nvSpPr>
        <p:spPr>
          <a:xfrm>
            <a:off x="1795988" y="7737859"/>
            <a:ext cx="10695985" cy="769441"/>
          </a:xfrm>
          <a:prstGeom prst="rect">
            <a:avLst/>
          </a:prstGeom>
          <a:noFill/>
        </p:spPr>
        <p:txBody>
          <a:bodyPr wrap="square" rtlCol="0">
            <a:spAutoFit/>
          </a:bodyPr>
          <a:lstStyle/>
          <a:p>
            <a:r>
              <a:rPr lang="en-US" altLang="zh-CN" sz="4400" dirty="0">
                <a:solidFill>
                  <a:schemeClr val="tx1"/>
                </a:solidFill>
              </a:rPr>
              <a:t>Fit a polynomial function (5~10 samples)</a:t>
            </a:r>
            <a:endParaRPr lang="zh-CN" altLang="en-US" sz="4400" dirty="0">
              <a:solidFill>
                <a:schemeClr val="tx1"/>
              </a:solidFill>
            </a:endParaRPr>
          </a:p>
        </p:txBody>
      </p:sp>
      <p:pic>
        <p:nvPicPr>
          <p:cNvPr id="37" name="图片 36">
            <a:extLst>
              <a:ext uri="{FF2B5EF4-FFF2-40B4-BE49-F238E27FC236}">
                <a16:creationId xmlns:a16="http://schemas.microsoft.com/office/drawing/2014/main" id="{6763581C-918E-43DD-9714-BB3980CEE877}"/>
              </a:ext>
            </a:extLst>
          </p:cNvPr>
          <p:cNvPicPr>
            <a:picLocks noChangeAspect="1"/>
          </p:cNvPicPr>
          <p:nvPr/>
        </p:nvPicPr>
        <p:blipFill>
          <a:blip r:embed="rId8"/>
          <a:stretch>
            <a:fillRect/>
          </a:stretch>
        </p:blipFill>
        <p:spPr>
          <a:xfrm>
            <a:off x="1940545" y="8641059"/>
            <a:ext cx="5931299" cy="1482825"/>
          </a:xfrm>
          <a:prstGeom prst="rect">
            <a:avLst/>
          </a:prstGeom>
        </p:spPr>
      </p:pic>
      <p:pic>
        <p:nvPicPr>
          <p:cNvPr id="38" name="图片 37">
            <a:extLst>
              <a:ext uri="{FF2B5EF4-FFF2-40B4-BE49-F238E27FC236}">
                <a16:creationId xmlns:a16="http://schemas.microsoft.com/office/drawing/2014/main" id="{822F2BFB-2E99-4D66-8696-2F382373151A}"/>
              </a:ext>
            </a:extLst>
          </p:cNvPr>
          <p:cNvPicPr>
            <a:picLocks noChangeAspect="1"/>
          </p:cNvPicPr>
          <p:nvPr/>
        </p:nvPicPr>
        <p:blipFill>
          <a:blip r:embed="rId9"/>
          <a:stretch>
            <a:fillRect/>
          </a:stretch>
        </p:blipFill>
        <p:spPr>
          <a:xfrm>
            <a:off x="8435752" y="8984524"/>
            <a:ext cx="3024336" cy="679194"/>
          </a:xfrm>
          <a:prstGeom prst="rect">
            <a:avLst/>
          </a:prstGeom>
        </p:spPr>
      </p:pic>
      <p:sp>
        <p:nvSpPr>
          <p:cNvPr id="39" name="文本框 38">
            <a:extLst>
              <a:ext uri="{FF2B5EF4-FFF2-40B4-BE49-F238E27FC236}">
                <a16:creationId xmlns:a16="http://schemas.microsoft.com/office/drawing/2014/main" id="{72A87724-C896-4F92-B45C-DD568F2DA0D8}"/>
              </a:ext>
            </a:extLst>
          </p:cNvPr>
          <p:cNvSpPr txBox="1"/>
          <p:nvPr/>
        </p:nvSpPr>
        <p:spPr>
          <a:xfrm>
            <a:off x="8031678" y="9101260"/>
            <a:ext cx="371438" cy="780764"/>
          </a:xfrm>
          <a:prstGeom prst="rect">
            <a:avLst/>
          </a:prstGeom>
          <a:noFill/>
        </p:spPr>
        <p:txBody>
          <a:bodyPr wrap="square" rtlCol="0">
            <a:spAutoFit/>
          </a:bodyPr>
          <a:lstStyle/>
          <a:p>
            <a:r>
              <a:rPr lang="en-US" altLang="zh-CN" sz="4400" dirty="0">
                <a:solidFill>
                  <a:schemeClr val="tx1"/>
                </a:solidFill>
              </a:rPr>
              <a:t>,</a:t>
            </a:r>
            <a:endParaRPr lang="zh-CN" altLang="en-US" sz="4400" dirty="0">
              <a:solidFill>
                <a:schemeClr val="tx1"/>
              </a:solidFill>
            </a:endParaRPr>
          </a:p>
        </p:txBody>
      </p:sp>
      <p:cxnSp>
        <p:nvCxnSpPr>
          <p:cNvPr id="40" name="直接箭头连接符 39">
            <a:extLst>
              <a:ext uri="{FF2B5EF4-FFF2-40B4-BE49-F238E27FC236}">
                <a16:creationId xmlns:a16="http://schemas.microsoft.com/office/drawing/2014/main" id="{3A828944-A50D-4416-AE5B-83F591950451}"/>
              </a:ext>
            </a:extLst>
          </p:cNvPr>
          <p:cNvCxnSpPr>
            <a:cxnSpLocks/>
          </p:cNvCxnSpPr>
          <p:nvPr/>
        </p:nvCxnSpPr>
        <p:spPr bwMode="auto">
          <a:xfrm flipV="1">
            <a:off x="18427628" y="2516923"/>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直接箭头连接符 40">
            <a:extLst>
              <a:ext uri="{FF2B5EF4-FFF2-40B4-BE49-F238E27FC236}">
                <a16:creationId xmlns:a16="http://schemas.microsoft.com/office/drawing/2014/main" id="{01EE14AF-5D6D-4FCB-9DBE-68E4B3ADCF29}"/>
              </a:ext>
            </a:extLst>
          </p:cNvPr>
          <p:cNvCxnSpPr>
            <a:cxnSpLocks/>
          </p:cNvCxnSpPr>
          <p:nvPr/>
        </p:nvCxnSpPr>
        <p:spPr bwMode="auto">
          <a:xfrm>
            <a:off x="13980368" y="3344797"/>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文本框 41">
            <a:extLst>
              <a:ext uri="{FF2B5EF4-FFF2-40B4-BE49-F238E27FC236}">
                <a16:creationId xmlns:a16="http://schemas.microsoft.com/office/drawing/2014/main" id="{8378BDD8-77AF-4C12-8711-35320B8DBCB4}"/>
              </a:ext>
            </a:extLst>
          </p:cNvPr>
          <p:cNvSpPr txBox="1"/>
          <p:nvPr/>
        </p:nvSpPr>
        <p:spPr>
          <a:xfrm>
            <a:off x="18498087" y="1914972"/>
            <a:ext cx="810090" cy="769441"/>
          </a:xfrm>
          <a:prstGeom prst="rect">
            <a:avLst/>
          </a:prstGeom>
          <a:noFill/>
        </p:spPr>
        <p:txBody>
          <a:bodyPr wrap="square" rtlCol="0">
            <a:spAutoFit/>
          </a:bodyPr>
          <a:lstStyle/>
          <a:p>
            <a:r>
              <a:rPr lang="en-US" altLang="zh-CN" sz="4400" dirty="0" err="1"/>
              <a:t>Im</a:t>
            </a:r>
            <a:endParaRPr lang="en-US" altLang="zh-CN" sz="4400" dirty="0"/>
          </a:p>
        </p:txBody>
      </p:sp>
      <p:pic>
        <p:nvPicPr>
          <p:cNvPr id="60" name="图片 59">
            <a:extLst>
              <a:ext uri="{FF2B5EF4-FFF2-40B4-BE49-F238E27FC236}">
                <a16:creationId xmlns:a16="http://schemas.microsoft.com/office/drawing/2014/main" id="{78258208-7A49-42BF-92E9-5D4CAB02FC5D}"/>
              </a:ext>
            </a:extLst>
          </p:cNvPr>
          <p:cNvPicPr>
            <a:picLocks noChangeAspect="1"/>
          </p:cNvPicPr>
          <p:nvPr/>
        </p:nvPicPr>
        <p:blipFill rotWithShape="1">
          <a:blip r:embed="rId10"/>
          <a:srcRect l="9125" t="12244" b="14596"/>
          <a:stretch/>
        </p:blipFill>
        <p:spPr>
          <a:xfrm>
            <a:off x="14534029" y="9056465"/>
            <a:ext cx="528008" cy="432049"/>
          </a:xfrm>
          <a:prstGeom prst="rect">
            <a:avLst/>
          </a:prstGeom>
        </p:spPr>
      </p:pic>
      <p:sp>
        <p:nvSpPr>
          <p:cNvPr id="43" name="文本框 42">
            <a:extLst>
              <a:ext uri="{FF2B5EF4-FFF2-40B4-BE49-F238E27FC236}">
                <a16:creationId xmlns:a16="http://schemas.microsoft.com/office/drawing/2014/main" id="{981F1762-B348-4C8B-B570-AB09133300EA}"/>
              </a:ext>
            </a:extLst>
          </p:cNvPr>
          <p:cNvSpPr txBox="1"/>
          <p:nvPr/>
        </p:nvSpPr>
        <p:spPr>
          <a:xfrm>
            <a:off x="19216161" y="3419067"/>
            <a:ext cx="927143" cy="769441"/>
          </a:xfrm>
          <a:prstGeom prst="rect">
            <a:avLst/>
          </a:prstGeom>
          <a:noFill/>
        </p:spPr>
        <p:txBody>
          <a:bodyPr wrap="square" rtlCol="0">
            <a:spAutoFit/>
          </a:bodyPr>
          <a:lstStyle/>
          <a:p>
            <a:r>
              <a:rPr lang="en-US" altLang="zh-CN" sz="4400" dirty="0"/>
              <a:t>Re</a:t>
            </a:r>
          </a:p>
        </p:txBody>
      </p:sp>
      <p:cxnSp>
        <p:nvCxnSpPr>
          <p:cNvPr id="44" name="直接连接符 43">
            <a:extLst>
              <a:ext uri="{FF2B5EF4-FFF2-40B4-BE49-F238E27FC236}">
                <a16:creationId xmlns:a16="http://schemas.microsoft.com/office/drawing/2014/main" id="{B5EAA1DD-434A-442B-9B8F-50F39C5A4D4A}"/>
              </a:ext>
            </a:extLst>
          </p:cNvPr>
          <p:cNvCxnSpPr>
            <a:cxnSpLocks/>
          </p:cNvCxnSpPr>
          <p:nvPr/>
        </p:nvCxnSpPr>
        <p:spPr bwMode="auto">
          <a:xfrm>
            <a:off x="15506501" y="4479857"/>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2" name="图片 61">
            <a:extLst>
              <a:ext uri="{FF2B5EF4-FFF2-40B4-BE49-F238E27FC236}">
                <a16:creationId xmlns:a16="http://schemas.microsoft.com/office/drawing/2014/main" id="{C1003E7E-A085-4593-9A7D-850DEEF92873}"/>
              </a:ext>
            </a:extLst>
          </p:cNvPr>
          <p:cNvPicPr>
            <a:picLocks noChangeAspect="1"/>
          </p:cNvPicPr>
          <p:nvPr/>
        </p:nvPicPr>
        <p:blipFill rotWithShape="1">
          <a:blip r:embed="rId11"/>
          <a:srcRect l="16147" t="4473" r="5966" b="3288"/>
          <a:stretch/>
        </p:blipFill>
        <p:spPr>
          <a:xfrm>
            <a:off x="13673828" y="9050180"/>
            <a:ext cx="534157" cy="465651"/>
          </a:xfrm>
          <a:prstGeom prst="rect">
            <a:avLst/>
          </a:prstGeom>
        </p:spPr>
      </p:pic>
      <p:cxnSp>
        <p:nvCxnSpPr>
          <p:cNvPr id="45" name="直接箭头连接符 44">
            <a:extLst>
              <a:ext uri="{FF2B5EF4-FFF2-40B4-BE49-F238E27FC236}">
                <a16:creationId xmlns:a16="http://schemas.microsoft.com/office/drawing/2014/main" id="{F57A43DE-4918-40F7-9256-85567071DA7A}"/>
              </a:ext>
            </a:extLst>
          </p:cNvPr>
          <p:cNvCxnSpPr>
            <a:cxnSpLocks/>
          </p:cNvCxnSpPr>
          <p:nvPr/>
        </p:nvCxnSpPr>
        <p:spPr bwMode="auto">
          <a:xfrm flipH="1">
            <a:off x="15593484" y="4634563"/>
            <a:ext cx="1395572" cy="1578420"/>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6" name="图片 45">
            <a:extLst>
              <a:ext uri="{FF2B5EF4-FFF2-40B4-BE49-F238E27FC236}">
                <a16:creationId xmlns:a16="http://schemas.microsoft.com/office/drawing/2014/main" id="{85BB1DBF-074E-4956-8F43-A2E8ECCFE601}"/>
              </a:ext>
            </a:extLst>
          </p:cNvPr>
          <p:cNvPicPr>
            <a:picLocks noChangeAspect="1"/>
          </p:cNvPicPr>
          <p:nvPr/>
        </p:nvPicPr>
        <p:blipFill>
          <a:blip r:embed="rId12"/>
          <a:stretch>
            <a:fillRect/>
          </a:stretch>
        </p:blipFill>
        <p:spPr>
          <a:xfrm>
            <a:off x="13393265" y="6324923"/>
            <a:ext cx="3595791" cy="844563"/>
          </a:xfrm>
          <a:prstGeom prst="rect">
            <a:avLst/>
          </a:prstGeom>
        </p:spPr>
      </p:pic>
      <p:pic>
        <p:nvPicPr>
          <p:cNvPr id="63" name="图片 62">
            <a:extLst>
              <a:ext uri="{FF2B5EF4-FFF2-40B4-BE49-F238E27FC236}">
                <a16:creationId xmlns:a16="http://schemas.microsoft.com/office/drawing/2014/main" id="{3AB10092-0A6F-4522-BB43-6AA00756A25F}"/>
              </a:ext>
            </a:extLst>
          </p:cNvPr>
          <p:cNvPicPr>
            <a:picLocks noChangeAspect="1"/>
          </p:cNvPicPr>
          <p:nvPr/>
        </p:nvPicPr>
        <p:blipFill rotWithShape="1">
          <a:blip r:embed="rId13"/>
          <a:srcRect l="8542" t="11290" b="7506"/>
          <a:stretch/>
        </p:blipFill>
        <p:spPr>
          <a:xfrm>
            <a:off x="12883785" y="8977411"/>
            <a:ext cx="459230" cy="368286"/>
          </a:xfrm>
          <a:prstGeom prst="rect">
            <a:avLst/>
          </a:prstGeom>
        </p:spPr>
      </p:pic>
      <p:cxnSp>
        <p:nvCxnSpPr>
          <p:cNvPr id="47" name="直接连接符 46">
            <a:extLst>
              <a:ext uri="{FF2B5EF4-FFF2-40B4-BE49-F238E27FC236}">
                <a16:creationId xmlns:a16="http://schemas.microsoft.com/office/drawing/2014/main" id="{8A6F14DA-3CCC-46B0-AAB9-D3D816DEA54E}"/>
              </a:ext>
            </a:extLst>
          </p:cNvPr>
          <p:cNvCxnSpPr>
            <a:cxnSpLocks/>
          </p:cNvCxnSpPr>
          <p:nvPr/>
        </p:nvCxnSpPr>
        <p:spPr bwMode="auto">
          <a:xfrm flipV="1">
            <a:off x="17025646" y="3332420"/>
            <a:ext cx="1408001" cy="2540796"/>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直接连接符 47">
            <a:extLst>
              <a:ext uri="{FF2B5EF4-FFF2-40B4-BE49-F238E27FC236}">
                <a16:creationId xmlns:a16="http://schemas.microsoft.com/office/drawing/2014/main" id="{7B98B10F-796F-43ED-BB56-FBB44849FF80}"/>
              </a:ext>
            </a:extLst>
          </p:cNvPr>
          <p:cNvCxnSpPr>
            <a:cxnSpLocks/>
          </p:cNvCxnSpPr>
          <p:nvPr/>
        </p:nvCxnSpPr>
        <p:spPr bwMode="auto">
          <a:xfrm flipH="1" flipV="1">
            <a:off x="14246791" y="8295252"/>
            <a:ext cx="1017011" cy="931227"/>
          </a:xfrm>
          <a:prstGeom prst="line">
            <a:avLst/>
          </a:prstGeom>
          <a:solidFill>
            <a:schemeClr val="accent1"/>
          </a:solid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直接箭头连接符 48">
            <a:extLst>
              <a:ext uri="{FF2B5EF4-FFF2-40B4-BE49-F238E27FC236}">
                <a16:creationId xmlns:a16="http://schemas.microsoft.com/office/drawing/2014/main" id="{4EDAE702-67C8-4E46-8008-5FC42EA591FB}"/>
              </a:ext>
            </a:extLst>
          </p:cNvPr>
          <p:cNvCxnSpPr>
            <a:cxnSpLocks/>
          </p:cNvCxnSpPr>
          <p:nvPr/>
        </p:nvCxnSpPr>
        <p:spPr bwMode="auto">
          <a:xfrm flipH="1">
            <a:off x="14851669" y="9189478"/>
            <a:ext cx="425592" cy="482251"/>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 name="直接箭头连接符 52">
            <a:extLst>
              <a:ext uri="{FF2B5EF4-FFF2-40B4-BE49-F238E27FC236}">
                <a16:creationId xmlns:a16="http://schemas.microsoft.com/office/drawing/2014/main" id="{63F35E70-B6AD-47C3-9303-8DE36F78ADD2}"/>
              </a:ext>
            </a:extLst>
          </p:cNvPr>
          <p:cNvCxnSpPr>
            <a:cxnSpLocks/>
          </p:cNvCxnSpPr>
          <p:nvPr/>
        </p:nvCxnSpPr>
        <p:spPr bwMode="auto">
          <a:xfrm flipH="1">
            <a:off x="14021659" y="8776228"/>
            <a:ext cx="728198" cy="815902"/>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5" name="直接箭头连接符 54">
            <a:extLst>
              <a:ext uri="{FF2B5EF4-FFF2-40B4-BE49-F238E27FC236}">
                <a16:creationId xmlns:a16="http://schemas.microsoft.com/office/drawing/2014/main" id="{338CD894-9BF3-41EB-9559-7723694AED11}"/>
              </a:ext>
            </a:extLst>
          </p:cNvPr>
          <p:cNvCxnSpPr>
            <a:cxnSpLocks/>
          </p:cNvCxnSpPr>
          <p:nvPr/>
        </p:nvCxnSpPr>
        <p:spPr bwMode="auto">
          <a:xfrm flipH="1">
            <a:off x="13082123" y="8279459"/>
            <a:ext cx="1206346" cy="1252479"/>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5" name="图片 64">
            <a:extLst>
              <a:ext uri="{FF2B5EF4-FFF2-40B4-BE49-F238E27FC236}">
                <a16:creationId xmlns:a16="http://schemas.microsoft.com/office/drawing/2014/main" id="{5FE12120-866C-4D9E-AAFE-D716FD6C8645}"/>
              </a:ext>
            </a:extLst>
          </p:cNvPr>
          <p:cNvPicPr>
            <a:picLocks noChangeAspect="1"/>
          </p:cNvPicPr>
          <p:nvPr/>
        </p:nvPicPr>
        <p:blipFill>
          <a:blip r:embed="rId14"/>
          <a:stretch>
            <a:fillRect/>
          </a:stretch>
        </p:blipFill>
        <p:spPr>
          <a:xfrm>
            <a:off x="16502302" y="11776646"/>
            <a:ext cx="467917" cy="495992"/>
          </a:xfrm>
          <a:prstGeom prst="rect">
            <a:avLst/>
          </a:prstGeom>
        </p:spPr>
      </p:pic>
      <p:pic>
        <p:nvPicPr>
          <p:cNvPr id="66" name="图片 65">
            <a:extLst>
              <a:ext uri="{FF2B5EF4-FFF2-40B4-BE49-F238E27FC236}">
                <a16:creationId xmlns:a16="http://schemas.microsoft.com/office/drawing/2014/main" id="{2EF6972F-B556-4540-A227-F444D6456D34}"/>
              </a:ext>
            </a:extLst>
          </p:cNvPr>
          <p:cNvPicPr>
            <a:picLocks noChangeAspect="1"/>
          </p:cNvPicPr>
          <p:nvPr/>
        </p:nvPicPr>
        <p:blipFill>
          <a:blip r:embed="rId15"/>
          <a:stretch>
            <a:fillRect/>
          </a:stretch>
        </p:blipFill>
        <p:spPr>
          <a:xfrm>
            <a:off x="15902496" y="12201563"/>
            <a:ext cx="552450" cy="495300"/>
          </a:xfrm>
          <a:prstGeom prst="rect">
            <a:avLst/>
          </a:prstGeom>
        </p:spPr>
      </p:pic>
      <p:pic>
        <p:nvPicPr>
          <p:cNvPr id="58" name="图片 57">
            <a:extLst>
              <a:ext uri="{FF2B5EF4-FFF2-40B4-BE49-F238E27FC236}">
                <a16:creationId xmlns:a16="http://schemas.microsoft.com/office/drawing/2014/main" id="{D3272A29-8AD3-4F98-8384-A55F0D68B7F2}"/>
              </a:ext>
            </a:extLst>
          </p:cNvPr>
          <p:cNvPicPr>
            <a:picLocks noChangeAspect="1"/>
          </p:cNvPicPr>
          <p:nvPr/>
        </p:nvPicPr>
        <p:blipFill rotWithShape="1">
          <a:blip r:embed="rId16"/>
          <a:srcRect l="1384" t="13347" b="2527"/>
          <a:stretch/>
        </p:blipFill>
        <p:spPr>
          <a:xfrm>
            <a:off x="2024589" y="4878552"/>
            <a:ext cx="7609821" cy="1390330"/>
          </a:xfrm>
          <a:prstGeom prst="rect">
            <a:avLst/>
          </a:prstGeom>
        </p:spPr>
      </p:pic>
      <p:pic>
        <p:nvPicPr>
          <p:cNvPr id="59" name="图片 58">
            <a:extLst>
              <a:ext uri="{FF2B5EF4-FFF2-40B4-BE49-F238E27FC236}">
                <a16:creationId xmlns:a16="http://schemas.microsoft.com/office/drawing/2014/main" id="{D98F3CE5-7152-4AA5-A817-5516C5EE1BC5}"/>
              </a:ext>
            </a:extLst>
          </p:cNvPr>
          <p:cNvPicPr>
            <a:picLocks noChangeAspect="1"/>
          </p:cNvPicPr>
          <p:nvPr/>
        </p:nvPicPr>
        <p:blipFill rotWithShape="1">
          <a:blip r:embed="rId17"/>
          <a:srcRect l="679" t="8472"/>
          <a:stretch/>
        </p:blipFill>
        <p:spPr>
          <a:xfrm>
            <a:off x="2090059" y="6307460"/>
            <a:ext cx="7508459" cy="1390330"/>
          </a:xfrm>
          <a:prstGeom prst="rect">
            <a:avLst/>
          </a:prstGeom>
        </p:spPr>
      </p:pic>
    </p:spTree>
    <p:extLst>
      <p:ext uri="{BB962C8B-B14F-4D97-AF65-F5344CB8AC3E}">
        <p14:creationId xmlns:p14="http://schemas.microsoft.com/office/powerpoint/2010/main" val="24646331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67AF1-3A5F-46EB-961F-F68A0DDF078E}"/>
              </a:ext>
            </a:extLst>
          </p:cNvPr>
          <p:cNvSpPr>
            <a:spLocks noGrp="1"/>
          </p:cNvSpPr>
          <p:nvPr>
            <p:ph type="title"/>
          </p:nvPr>
        </p:nvSpPr>
        <p:spPr/>
        <p:txBody>
          <a:bodyPr/>
          <a:lstStyle/>
          <a:p>
            <a:r>
              <a:rPr lang="en-US" altLang="zh-CN" dirty="0"/>
              <a:t>Case study: acoustic network model, impulse response identification and thermoacoustic mode specification</a:t>
            </a:r>
            <a:endParaRPr lang="zh-CN" altLang="en-US" dirty="0"/>
          </a:p>
        </p:txBody>
      </p:sp>
      <p:sp>
        <p:nvSpPr>
          <p:cNvPr id="3" name="灯片编号占位符 2">
            <a:extLst>
              <a:ext uri="{FF2B5EF4-FFF2-40B4-BE49-F238E27FC236}">
                <a16:creationId xmlns:a16="http://schemas.microsoft.com/office/drawing/2014/main" id="{F25C0E5A-3616-4108-8AD5-A52765258D0D}"/>
              </a:ext>
            </a:extLst>
          </p:cNvPr>
          <p:cNvSpPr>
            <a:spLocks noGrp="1"/>
          </p:cNvSpPr>
          <p:nvPr>
            <p:ph type="sldNum" sz="quarter" idx="10"/>
          </p:nvPr>
        </p:nvSpPr>
        <p:spPr/>
        <p:txBody>
          <a:bodyPr/>
          <a:lstStyle/>
          <a:p>
            <a:pPr>
              <a:defRPr/>
            </a:pPr>
            <a:fld id="{4AFF8908-D0CE-40B7-B955-10009FBD9921}" type="slidenum">
              <a:rPr lang="en-US" altLang="zh-CN" smtClean="0"/>
              <a:pPr>
                <a:defRPr/>
              </a:pPr>
              <a:t>24</a:t>
            </a:fld>
            <a:endParaRPr lang="en-US" altLang="zh-CN" dirty="0"/>
          </a:p>
        </p:txBody>
      </p:sp>
      <p:pic>
        <p:nvPicPr>
          <p:cNvPr id="5" name="图片 4">
            <a:extLst>
              <a:ext uri="{FF2B5EF4-FFF2-40B4-BE49-F238E27FC236}">
                <a16:creationId xmlns:a16="http://schemas.microsoft.com/office/drawing/2014/main" id="{2B22A70A-8D70-45BC-9677-C8024B8E0B8C}"/>
              </a:ext>
            </a:extLst>
          </p:cNvPr>
          <p:cNvPicPr>
            <a:picLocks noChangeAspect="1"/>
          </p:cNvPicPr>
          <p:nvPr/>
        </p:nvPicPr>
        <p:blipFill>
          <a:blip r:embed="rId3"/>
          <a:stretch>
            <a:fillRect/>
          </a:stretch>
        </p:blipFill>
        <p:spPr>
          <a:xfrm rot="5400000">
            <a:off x="3477415" y="-500465"/>
            <a:ext cx="2498312" cy="7381376"/>
          </a:xfrm>
          <a:prstGeom prst="rect">
            <a:avLst/>
          </a:prstGeom>
        </p:spPr>
      </p:pic>
      <p:pic>
        <p:nvPicPr>
          <p:cNvPr id="6" name="图片 5">
            <a:extLst>
              <a:ext uri="{FF2B5EF4-FFF2-40B4-BE49-F238E27FC236}">
                <a16:creationId xmlns:a16="http://schemas.microsoft.com/office/drawing/2014/main" id="{AFC20D14-418F-431E-8F8F-44A87F46C531}"/>
              </a:ext>
            </a:extLst>
          </p:cNvPr>
          <p:cNvPicPr>
            <a:picLocks noChangeAspect="1"/>
          </p:cNvPicPr>
          <p:nvPr/>
        </p:nvPicPr>
        <p:blipFill>
          <a:blip r:embed="rId4"/>
          <a:stretch>
            <a:fillRect/>
          </a:stretch>
        </p:blipFill>
        <p:spPr>
          <a:xfrm>
            <a:off x="1090936" y="4474282"/>
            <a:ext cx="7920097" cy="2193218"/>
          </a:xfrm>
          <a:prstGeom prst="rect">
            <a:avLst/>
          </a:prstGeom>
        </p:spPr>
      </p:pic>
      <p:pic>
        <p:nvPicPr>
          <p:cNvPr id="7" name="图片 6">
            <a:extLst>
              <a:ext uri="{FF2B5EF4-FFF2-40B4-BE49-F238E27FC236}">
                <a16:creationId xmlns:a16="http://schemas.microsoft.com/office/drawing/2014/main" id="{83B836B2-5475-46E5-9C1A-AB15A760DB0A}"/>
              </a:ext>
            </a:extLst>
          </p:cNvPr>
          <p:cNvPicPr>
            <a:picLocks noChangeAspect="1"/>
          </p:cNvPicPr>
          <p:nvPr/>
        </p:nvPicPr>
        <p:blipFill rotWithShape="1">
          <a:blip r:embed="rId5"/>
          <a:srcRect t="6013" r="5296"/>
          <a:stretch/>
        </p:blipFill>
        <p:spPr>
          <a:xfrm>
            <a:off x="12915700" y="2032845"/>
            <a:ext cx="6733784" cy="5011761"/>
          </a:xfrm>
          <a:prstGeom prst="rect">
            <a:avLst/>
          </a:prstGeom>
        </p:spPr>
      </p:pic>
      <p:cxnSp>
        <p:nvCxnSpPr>
          <p:cNvPr id="12" name="直接连接符 11">
            <a:extLst>
              <a:ext uri="{FF2B5EF4-FFF2-40B4-BE49-F238E27FC236}">
                <a16:creationId xmlns:a16="http://schemas.microsoft.com/office/drawing/2014/main" id="{EE974334-12DA-4C99-AB05-8C17080DA769}"/>
              </a:ext>
            </a:extLst>
          </p:cNvPr>
          <p:cNvCxnSpPr/>
          <p:nvPr/>
        </p:nvCxnSpPr>
        <p:spPr bwMode="auto">
          <a:xfrm>
            <a:off x="11016533" y="2210774"/>
            <a:ext cx="12700" cy="9981421"/>
          </a:xfrm>
          <a:prstGeom prst="line">
            <a:avLst/>
          </a:prstGeom>
          <a:solidFill>
            <a:schemeClr val="accent1"/>
          </a:solidFill>
          <a:ln w="762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接连接符 13">
            <a:extLst>
              <a:ext uri="{FF2B5EF4-FFF2-40B4-BE49-F238E27FC236}">
                <a16:creationId xmlns:a16="http://schemas.microsoft.com/office/drawing/2014/main" id="{B4F3CDCD-1921-4C0A-99F9-D947CDEAB0CF}"/>
              </a:ext>
            </a:extLst>
          </p:cNvPr>
          <p:cNvCxnSpPr/>
          <p:nvPr/>
        </p:nvCxnSpPr>
        <p:spPr bwMode="auto">
          <a:xfrm>
            <a:off x="426835" y="6955532"/>
            <a:ext cx="9793088" cy="0"/>
          </a:xfrm>
          <a:prstGeom prst="line">
            <a:avLst/>
          </a:prstGeom>
          <a:solidFill>
            <a:schemeClr val="accent1"/>
          </a:solidFill>
          <a:ln w="762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5" name="组合 14">
            <a:extLst>
              <a:ext uri="{FF2B5EF4-FFF2-40B4-BE49-F238E27FC236}">
                <a16:creationId xmlns:a16="http://schemas.microsoft.com/office/drawing/2014/main" id="{13A34608-FA88-41C5-A794-06CEBCC32E9A}"/>
              </a:ext>
            </a:extLst>
          </p:cNvPr>
          <p:cNvGrpSpPr/>
          <p:nvPr/>
        </p:nvGrpSpPr>
        <p:grpSpPr>
          <a:xfrm>
            <a:off x="1595231" y="7295554"/>
            <a:ext cx="6738225" cy="5020394"/>
            <a:chOff x="1955032" y="6152691"/>
            <a:chExt cx="7418361" cy="5782145"/>
          </a:xfrm>
        </p:grpSpPr>
        <p:pic>
          <p:nvPicPr>
            <p:cNvPr id="16" name="图片 15">
              <a:extLst>
                <a:ext uri="{FF2B5EF4-FFF2-40B4-BE49-F238E27FC236}">
                  <a16:creationId xmlns:a16="http://schemas.microsoft.com/office/drawing/2014/main" id="{D04CAC9E-6061-4FD8-8EB2-5852ED01DF49}"/>
                </a:ext>
              </a:extLst>
            </p:cNvPr>
            <p:cNvPicPr>
              <a:picLocks noChangeAspect="1"/>
            </p:cNvPicPr>
            <p:nvPr/>
          </p:nvPicPr>
          <p:blipFill rotWithShape="1">
            <a:blip r:embed="rId6"/>
            <a:srcRect l="1810" t="5721" r="7479"/>
            <a:stretch/>
          </p:blipFill>
          <p:spPr>
            <a:xfrm>
              <a:off x="1955032" y="6152691"/>
              <a:ext cx="7418361" cy="5782145"/>
            </a:xfrm>
            <a:prstGeom prst="rect">
              <a:avLst/>
            </a:prstGeom>
          </p:spPr>
        </p:pic>
        <p:cxnSp>
          <p:nvCxnSpPr>
            <p:cNvPr id="17" name="直接连接符 16">
              <a:extLst>
                <a:ext uri="{FF2B5EF4-FFF2-40B4-BE49-F238E27FC236}">
                  <a16:creationId xmlns:a16="http://schemas.microsoft.com/office/drawing/2014/main" id="{283C9C92-9AD2-4342-833F-1FCD183DF74E}"/>
                </a:ext>
              </a:extLst>
            </p:cNvPr>
            <p:cNvCxnSpPr/>
            <p:nvPr/>
          </p:nvCxnSpPr>
          <p:spPr bwMode="auto">
            <a:xfrm>
              <a:off x="6059488" y="6235452"/>
              <a:ext cx="0" cy="4896544"/>
            </a:xfrm>
            <a:prstGeom prst="line">
              <a:avLst/>
            </a:prstGeom>
            <a:solidFill>
              <a:schemeClr val="accent1"/>
            </a:solid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接箭头连接符 17">
              <a:extLst>
                <a:ext uri="{FF2B5EF4-FFF2-40B4-BE49-F238E27FC236}">
                  <a16:creationId xmlns:a16="http://schemas.microsoft.com/office/drawing/2014/main" id="{245E1D01-3A7C-4E55-8EF9-F17E4714A9E0}"/>
                </a:ext>
              </a:extLst>
            </p:cNvPr>
            <p:cNvCxnSpPr>
              <a:cxnSpLocks/>
            </p:cNvCxnSpPr>
            <p:nvPr/>
          </p:nvCxnSpPr>
          <p:spPr bwMode="auto">
            <a:xfrm flipH="1">
              <a:off x="5339408" y="8035652"/>
              <a:ext cx="720080" cy="0"/>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接箭头连接符 18">
              <a:extLst>
                <a:ext uri="{FF2B5EF4-FFF2-40B4-BE49-F238E27FC236}">
                  <a16:creationId xmlns:a16="http://schemas.microsoft.com/office/drawing/2014/main" id="{27D00063-ED5A-4B0E-9BCA-DDEA2751B69F}"/>
                </a:ext>
              </a:extLst>
            </p:cNvPr>
            <p:cNvCxnSpPr>
              <a:cxnSpLocks/>
            </p:cNvCxnSpPr>
            <p:nvPr/>
          </p:nvCxnSpPr>
          <p:spPr bwMode="auto">
            <a:xfrm>
              <a:off x="6059488" y="8683724"/>
              <a:ext cx="720080" cy="0"/>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文本框 19">
              <a:extLst>
                <a:ext uri="{FF2B5EF4-FFF2-40B4-BE49-F238E27FC236}">
                  <a16:creationId xmlns:a16="http://schemas.microsoft.com/office/drawing/2014/main" id="{7404304C-3CD9-4A01-B85B-A2638A3DEF81}"/>
                </a:ext>
              </a:extLst>
            </p:cNvPr>
            <p:cNvSpPr txBox="1"/>
            <p:nvPr/>
          </p:nvSpPr>
          <p:spPr>
            <a:xfrm>
              <a:off x="3539208" y="7712486"/>
              <a:ext cx="1584164" cy="673504"/>
            </a:xfrm>
            <a:prstGeom prst="rect">
              <a:avLst/>
            </a:prstGeom>
            <a:noFill/>
            <a:ln w="38100">
              <a:solidFill>
                <a:schemeClr val="tx1"/>
              </a:solidFill>
            </a:ln>
          </p:spPr>
          <p:txBody>
            <a:bodyPr wrap="square" rtlCol="0">
              <a:spAutoFit/>
            </a:bodyPr>
            <a:lstStyle/>
            <a:p>
              <a:r>
                <a:rPr lang="en-US" altLang="zh-CN" sz="3200" dirty="0"/>
                <a:t>Stable</a:t>
              </a:r>
              <a:endParaRPr lang="zh-CN" altLang="en-US" dirty="0"/>
            </a:p>
          </p:txBody>
        </p:sp>
        <p:sp>
          <p:nvSpPr>
            <p:cNvPr id="21" name="文本框 20">
              <a:extLst>
                <a:ext uri="{FF2B5EF4-FFF2-40B4-BE49-F238E27FC236}">
                  <a16:creationId xmlns:a16="http://schemas.microsoft.com/office/drawing/2014/main" id="{92676576-1815-4992-921D-15E667457FB1}"/>
                </a:ext>
              </a:extLst>
            </p:cNvPr>
            <p:cNvSpPr txBox="1"/>
            <p:nvPr/>
          </p:nvSpPr>
          <p:spPr>
            <a:xfrm>
              <a:off x="6982810" y="8343430"/>
              <a:ext cx="2101003" cy="673504"/>
            </a:xfrm>
            <a:prstGeom prst="rect">
              <a:avLst/>
            </a:prstGeom>
            <a:noFill/>
            <a:ln w="38100">
              <a:solidFill>
                <a:schemeClr val="tx1"/>
              </a:solidFill>
            </a:ln>
          </p:spPr>
          <p:txBody>
            <a:bodyPr wrap="square" rtlCol="0">
              <a:spAutoFit/>
            </a:bodyPr>
            <a:lstStyle/>
            <a:p>
              <a:r>
                <a:rPr lang="en-US" altLang="zh-CN" sz="3200" dirty="0"/>
                <a:t>Unstable</a:t>
              </a:r>
              <a:endParaRPr lang="zh-CN" altLang="en-US" dirty="0"/>
            </a:p>
          </p:txBody>
        </p:sp>
      </p:grpSp>
      <p:pic>
        <p:nvPicPr>
          <p:cNvPr id="8" name="图片 7">
            <a:extLst>
              <a:ext uri="{FF2B5EF4-FFF2-40B4-BE49-F238E27FC236}">
                <a16:creationId xmlns:a16="http://schemas.microsoft.com/office/drawing/2014/main" id="{451FF100-0647-487E-B2A1-AE4A22C8A54F}"/>
              </a:ext>
            </a:extLst>
          </p:cNvPr>
          <p:cNvPicPr>
            <a:picLocks noChangeAspect="1"/>
          </p:cNvPicPr>
          <p:nvPr/>
        </p:nvPicPr>
        <p:blipFill rotWithShape="1">
          <a:blip r:embed="rId7"/>
          <a:srcRect l="8021" t="2235" r="7376" b="10211"/>
          <a:stretch/>
        </p:blipFill>
        <p:spPr>
          <a:xfrm>
            <a:off x="13548320" y="7201485"/>
            <a:ext cx="6651061" cy="5161939"/>
          </a:xfrm>
          <a:prstGeom prst="rect">
            <a:avLst/>
          </a:prstGeom>
        </p:spPr>
      </p:pic>
    </p:spTree>
    <p:extLst>
      <p:ext uri="{BB962C8B-B14F-4D97-AF65-F5344CB8AC3E}">
        <p14:creationId xmlns:p14="http://schemas.microsoft.com/office/powerpoint/2010/main" val="3680336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D7B8B-4ADF-4A8A-9A75-00D6904F21E5}"/>
              </a:ext>
            </a:extLst>
          </p:cNvPr>
          <p:cNvSpPr>
            <a:spLocks noGrp="1"/>
          </p:cNvSpPr>
          <p:nvPr>
            <p:ph type="title"/>
          </p:nvPr>
        </p:nvSpPr>
        <p:spPr/>
        <p:txBody>
          <a:bodyPr/>
          <a:lstStyle/>
          <a:p>
            <a:r>
              <a:rPr lang="en-US" altLang="zh-CN" dirty="0"/>
              <a:t>Our UQ strategy replicated the reference Monte Carlo results with 5000 times less computational cost</a:t>
            </a:r>
            <a:endParaRPr lang="zh-CN" altLang="en-US" dirty="0"/>
          </a:p>
        </p:txBody>
      </p:sp>
      <p:sp>
        <p:nvSpPr>
          <p:cNvPr id="3" name="灯片编号占位符 2">
            <a:extLst>
              <a:ext uri="{FF2B5EF4-FFF2-40B4-BE49-F238E27FC236}">
                <a16:creationId xmlns:a16="http://schemas.microsoft.com/office/drawing/2014/main" id="{451D674D-0249-4D03-8313-4C217958710E}"/>
              </a:ext>
            </a:extLst>
          </p:cNvPr>
          <p:cNvSpPr>
            <a:spLocks noGrp="1"/>
          </p:cNvSpPr>
          <p:nvPr>
            <p:ph type="sldNum" sz="quarter" idx="10"/>
          </p:nvPr>
        </p:nvSpPr>
        <p:spPr/>
        <p:txBody>
          <a:bodyPr/>
          <a:lstStyle/>
          <a:p>
            <a:pPr>
              <a:defRPr/>
            </a:pPr>
            <a:fld id="{4AFF8908-D0CE-40B7-B955-10009FBD9921}" type="slidenum">
              <a:rPr lang="en-US" altLang="zh-CN" smtClean="0"/>
              <a:pPr>
                <a:defRPr/>
              </a:pPr>
              <a:t>25</a:t>
            </a:fld>
            <a:endParaRPr lang="en-US" altLang="zh-CN" dirty="0"/>
          </a:p>
        </p:txBody>
      </p:sp>
      <p:pic>
        <p:nvPicPr>
          <p:cNvPr id="5" name="图片 4">
            <a:extLst>
              <a:ext uri="{FF2B5EF4-FFF2-40B4-BE49-F238E27FC236}">
                <a16:creationId xmlns:a16="http://schemas.microsoft.com/office/drawing/2014/main" id="{BFC763CE-D5DE-454D-BA4D-3834F5B2BDC1}"/>
              </a:ext>
            </a:extLst>
          </p:cNvPr>
          <p:cNvPicPr>
            <a:picLocks noChangeAspect="1"/>
          </p:cNvPicPr>
          <p:nvPr/>
        </p:nvPicPr>
        <p:blipFill>
          <a:blip r:embed="rId3"/>
          <a:stretch>
            <a:fillRect/>
          </a:stretch>
        </p:blipFill>
        <p:spPr>
          <a:xfrm>
            <a:off x="1450976" y="2130996"/>
            <a:ext cx="17600032" cy="7848872"/>
          </a:xfrm>
          <a:prstGeom prst="rect">
            <a:avLst/>
          </a:prstGeom>
        </p:spPr>
      </p:pic>
      <p:sp>
        <p:nvSpPr>
          <p:cNvPr id="6" name="文本框 5">
            <a:extLst>
              <a:ext uri="{FF2B5EF4-FFF2-40B4-BE49-F238E27FC236}">
                <a16:creationId xmlns:a16="http://schemas.microsoft.com/office/drawing/2014/main" id="{EAC93127-6468-43C5-BB78-E3E4CDF1AA74}"/>
              </a:ext>
            </a:extLst>
          </p:cNvPr>
          <p:cNvSpPr txBox="1"/>
          <p:nvPr/>
        </p:nvSpPr>
        <p:spPr>
          <a:xfrm>
            <a:off x="2496219" y="11215994"/>
            <a:ext cx="5400600" cy="707886"/>
          </a:xfrm>
          <a:prstGeom prst="rect">
            <a:avLst/>
          </a:prstGeom>
          <a:noFill/>
        </p:spPr>
        <p:txBody>
          <a:bodyPr wrap="square" rtlCol="0">
            <a:spAutoFit/>
          </a:bodyPr>
          <a:lstStyle/>
          <a:p>
            <a:pPr algn="ctr"/>
            <a:r>
              <a:rPr lang="en-US" altLang="zh-CN" sz="4000" dirty="0"/>
              <a:t>Computational Cost:</a:t>
            </a:r>
            <a:endParaRPr lang="zh-CN" altLang="en-US" sz="4000" dirty="0"/>
          </a:p>
        </p:txBody>
      </p:sp>
      <p:sp>
        <p:nvSpPr>
          <p:cNvPr id="7" name="左大括号 6">
            <a:extLst>
              <a:ext uri="{FF2B5EF4-FFF2-40B4-BE49-F238E27FC236}">
                <a16:creationId xmlns:a16="http://schemas.microsoft.com/office/drawing/2014/main" id="{55C122B2-640C-47D5-90DB-9DC52147F6B6}"/>
              </a:ext>
            </a:extLst>
          </p:cNvPr>
          <p:cNvSpPr/>
          <p:nvPr/>
        </p:nvSpPr>
        <p:spPr bwMode="auto">
          <a:xfrm>
            <a:off x="7922693" y="11101503"/>
            <a:ext cx="342039" cy="1077015"/>
          </a:xfrm>
          <a:prstGeom prst="leftBrace">
            <a:avLst>
              <a:gd name="adj1" fmla="val 69034"/>
              <a:gd name="adj2" fmla="val 50000"/>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8" name="文本框 7">
            <a:extLst>
              <a:ext uri="{FF2B5EF4-FFF2-40B4-BE49-F238E27FC236}">
                <a16:creationId xmlns:a16="http://schemas.microsoft.com/office/drawing/2014/main" id="{E1732DB4-8CF2-4AA9-AABB-341EAFE63342}"/>
              </a:ext>
            </a:extLst>
          </p:cNvPr>
          <p:cNvSpPr txBox="1"/>
          <p:nvPr/>
        </p:nvSpPr>
        <p:spPr>
          <a:xfrm>
            <a:off x="6419528" y="10637029"/>
            <a:ext cx="15264359" cy="707886"/>
          </a:xfrm>
          <a:prstGeom prst="rect">
            <a:avLst/>
          </a:prstGeom>
          <a:noFill/>
        </p:spPr>
        <p:txBody>
          <a:bodyPr wrap="square" rtlCol="0">
            <a:spAutoFit/>
          </a:bodyPr>
          <a:lstStyle/>
          <a:p>
            <a:pPr algn="ctr"/>
            <a:r>
              <a:rPr lang="en-US" altLang="zh-CN" sz="4000" dirty="0"/>
              <a:t>Monte Carlo: </a:t>
            </a:r>
            <a:r>
              <a:rPr lang="en-US" altLang="zh-CN" sz="4000" dirty="0">
                <a:solidFill>
                  <a:srgbClr val="FF0000"/>
                </a:solidFill>
              </a:rPr>
              <a:t>30000</a:t>
            </a:r>
            <a:r>
              <a:rPr lang="en-US" altLang="zh-CN" sz="4000" dirty="0"/>
              <a:t> acoustic network calculations</a:t>
            </a:r>
            <a:endParaRPr lang="zh-CN" altLang="en-US" sz="4000" dirty="0"/>
          </a:p>
        </p:txBody>
      </p:sp>
      <p:sp>
        <p:nvSpPr>
          <p:cNvPr id="9" name="文本框 8">
            <a:extLst>
              <a:ext uri="{FF2B5EF4-FFF2-40B4-BE49-F238E27FC236}">
                <a16:creationId xmlns:a16="http://schemas.microsoft.com/office/drawing/2014/main" id="{EC761EAC-2D85-48C4-B62B-F2ADC74176A1}"/>
              </a:ext>
            </a:extLst>
          </p:cNvPr>
          <p:cNvSpPr txBox="1"/>
          <p:nvPr/>
        </p:nvSpPr>
        <p:spPr>
          <a:xfrm>
            <a:off x="8103460" y="11923880"/>
            <a:ext cx="11485066" cy="707886"/>
          </a:xfrm>
          <a:prstGeom prst="rect">
            <a:avLst/>
          </a:prstGeom>
          <a:noFill/>
        </p:spPr>
        <p:txBody>
          <a:bodyPr wrap="square" rtlCol="0">
            <a:spAutoFit/>
          </a:bodyPr>
          <a:lstStyle/>
          <a:p>
            <a:pPr algn="ctr"/>
            <a:r>
              <a:rPr lang="en-US" altLang="zh-CN" sz="4000" dirty="0"/>
              <a:t>Our strategy: </a:t>
            </a:r>
            <a:r>
              <a:rPr lang="en-US" altLang="zh-CN" sz="4000" dirty="0">
                <a:solidFill>
                  <a:srgbClr val="FF0000"/>
                </a:solidFill>
              </a:rPr>
              <a:t>1+5</a:t>
            </a:r>
            <a:r>
              <a:rPr lang="en-US" altLang="zh-CN" sz="4000" dirty="0"/>
              <a:t> acoustic network calculations</a:t>
            </a:r>
            <a:endParaRPr lang="zh-CN" altLang="en-US" sz="4000" dirty="0"/>
          </a:p>
        </p:txBody>
      </p:sp>
    </p:spTree>
    <p:extLst>
      <p:ext uri="{BB962C8B-B14F-4D97-AF65-F5344CB8AC3E}">
        <p14:creationId xmlns:p14="http://schemas.microsoft.com/office/powerpoint/2010/main" val="675120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8116-2B4A-49DF-951C-B9F163B50D35}"/>
              </a:ext>
            </a:extLst>
          </p:cNvPr>
          <p:cNvSpPr>
            <a:spLocks noGrp="1"/>
          </p:cNvSpPr>
          <p:nvPr>
            <p:ph type="title"/>
          </p:nvPr>
        </p:nvSpPr>
        <p:spPr/>
        <p:txBody>
          <a:bodyPr/>
          <a:lstStyle/>
          <a:p>
            <a:r>
              <a:rPr lang="en-US" altLang="zh-CN" dirty="0"/>
              <a:t>Conclusion &amp; Outlook</a:t>
            </a:r>
            <a:endParaRPr lang="zh-CN" altLang="en-US" dirty="0"/>
          </a:p>
        </p:txBody>
      </p:sp>
      <p:sp>
        <p:nvSpPr>
          <p:cNvPr id="3" name="灯片编号占位符 2">
            <a:extLst>
              <a:ext uri="{FF2B5EF4-FFF2-40B4-BE49-F238E27FC236}">
                <a16:creationId xmlns:a16="http://schemas.microsoft.com/office/drawing/2014/main" id="{764EC061-129B-41FC-8D48-E71CC19C8D9C}"/>
              </a:ext>
            </a:extLst>
          </p:cNvPr>
          <p:cNvSpPr>
            <a:spLocks noGrp="1"/>
          </p:cNvSpPr>
          <p:nvPr>
            <p:ph type="sldNum" sz="quarter" idx="10"/>
          </p:nvPr>
        </p:nvSpPr>
        <p:spPr/>
        <p:txBody>
          <a:bodyPr/>
          <a:lstStyle/>
          <a:p>
            <a:pPr>
              <a:defRPr/>
            </a:pPr>
            <a:fld id="{4AFF8908-D0CE-40B7-B955-10009FBD9921}" type="slidenum">
              <a:rPr lang="en-US" altLang="zh-CN" smtClean="0"/>
              <a:pPr>
                <a:defRPr/>
              </a:pPr>
              <a:t>26</a:t>
            </a:fld>
            <a:endParaRPr lang="en-US" altLang="zh-CN" dirty="0"/>
          </a:p>
        </p:txBody>
      </p:sp>
      <p:sp>
        <p:nvSpPr>
          <p:cNvPr id="6" name="文本框 5">
            <a:extLst>
              <a:ext uri="{FF2B5EF4-FFF2-40B4-BE49-F238E27FC236}">
                <a16:creationId xmlns:a16="http://schemas.microsoft.com/office/drawing/2014/main" id="{768D1966-7E2D-4DF8-A013-B5979D394E00}"/>
              </a:ext>
            </a:extLst>
          </p:cNvPr>
          <p:cNvSpPr txBox="1"/>
          <p:nvPr/>
        </p:nvSpPr>
        <p:spPr>
          <a:xfrm>
            <a:off x="6571113" y="1889861"/>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7" name="文本框 6">
            <a:extLst>
              <a:ext uri="{FF2B5EF4-FFF2-40B4-BE49-F238E27FC236}">
                <a16:creationId xmlns:a16="http://schemas.microsoft.com/office/drawing/2014/main" id="{7F54CA40-CF11-42E4-A4E8-BE484F57AF99}"/>
              </a:ext>
            </a:extLst>
          </p:cNvPr>
          <p:cNvSpPr txBox="1"/>
          <p:nvPr/>
        </p:nvSpPr>
        <p:spPr>
          <a:xfrm>
            <a:off x="7255230" y="2769728"/>
            <a:ext cx="927143" cy="769441"/>
          </a:xfrm>
          <a:prstGeom prst="rect">
            <a:avLst/>
          </a:prstGeom>
          <a:noFill/>
        </p:spPr>
        <p:txBody>
          <a:bodyPr wrap="square" rtlCol="0">
            <a:spAutoFit/>
          </a:bodyPr>
          <a:lstStyle/>
          <a:p>
            <a:r>
              <a:rPr lang="en-US" altLang="zh-CN" sz="4400" dirty="0"/>
              <a:t>Re</a:t>
            </a:r>
          </a:p>
        </p:txBody>
      </p:sp>
      <p:cxnSp>
        <p:nvCxnSpPr>
          <p:cNvPr id="9" name="直接连接符 8">
            <a:extLst>
              <a:ext uri="{FF2B5EF4-FFF2-40B4-BE49-F238E27FC236}">
                <a16:creationId xmlns:a16="http://schemas.microsoft.com/office/drawing/2014/main" id="{E25492B1-E205-4631-AFBF-1DED26763F49}"/>
              </a:ext>
            </a:extLst>
          </p:cNvPr>
          <p:cNvCxnSpPr>
            <a:cxnSpLocks/>
          </p:cNvCxnSpPr>
          <p:nvPr/>
        </p:nvCxnSpPr>
        <p:spPr bwMode="auto">
          <a:xfrm flipV="1">
            <a:off x="3186968" y="3573919"/>
            <a:ext cx="3266175" cy="1360947"/>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接连接符 9">
            <a:extLst>
              <a:ext uri="{FF2B5EF4-FFF2-40B4-BE49-F238E27FC236}">
                <a16:creationId xmlns:a16="http://schemas.microsoft.com/office/drawing/2014/main" id="{EFE1C148-F0B6-4964-A5B5-8CC1BA437213}"/>
              </a:ext>
            </a:extLst>
          </p:cNvPr>
          <p:cNvCxnSpPr>
            <a:cxnSpLocks/>
          </p:cNvCxnSpPr>
          <p:nvPr/>
        </p:nvCxnSpPr>
        <p:spPr bwMode="auto">
          <a:xfrm flipV="1">
            <a:off x="4226711" y="3553303"/>
            <a:ext cx="2286711" cy="2402318"/>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直接箭头连接符 14">
            <a:extLst>
              <a:ext uri="{FF2B5EF4-FFF2-40B4-BE49-F238E27FC236}">
                <a16:creationId xmlns:a16="http://schemas.microsoft.com/office/drawing/2014/main" id="{401EBD82-3A97-43EA-A676-D076C8547203}"/>
              </a:ext>
            </a:extLst>
          </p:cNvPr>
          <p:cNvCxnSpPr>
            <a:cxnSpLocks/>
          </p:cNvCxnSpPr>
          <p:nvPr/>
        </p:nvCxnSpPr>
        <p:spPr bwMode="auto">
          <a:xfrm>
            <a:off x="2588406" y="5118999"/>
            <a:ext cx="1228525" cy="1169171"/>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图片 16">
            <a:extLst>
              <a:ext uri="{FF2B5EF4-FFF2-40B4-BE49-F238E27FC236}">
                <a16:creationId xmlns:a16="http://schemas.microsoft.com/office/drawing/2014/main" id="{D9077A78-B4A1-480B-A6E5-59882EF86D17}"/>
              </a:ext>
            </a:extLst>
          </p:cNvPr>
          <p:cNvPicPr>
            <a:picLocks noChangeAspect="1"/>
          </p:cNvPicPr>
          <p:nvPr/>
        </p:nvPicPr>
        <p:blipFill>
          <a:blip r:embed="rId3"/>
          <a:stretch>
            <a:fillRect/>
          </a:stretch>
        </p:blipFill>
        <p:spPr>
          <a:xfrm>
            <a:off x="1442364" y="6328975"/>
            <a:ext cx="3364795" cy="900048"/>
          </a:xfrm>
          <a:prstGeom prst="rect">
            <a:avLst/>
          </a:prstGeom>
        </p:spPr>
      </p:pic>
      <p:grpSp>
        <p:nvGrpSpPr>
          <p:cNvPr id="19" name="组合 18">
            <a:extLst>
              <a:ext uri="{FF2B5EF4-FFF2-40B4-BE49-F238E27FC236}">
                <a16:creationId xmlns:a16="http://schemas.microsoft.com/office/drawing/2014/main" id="{1B79204C-2679-4290-BB3B-FBF2F19B036A}"/>
              </a:ext>
            </a:extLst>
          </p:cNvPr>
          <p:cNvGrpSpPr/>
          <p:nvPr/>
        </p:nvGrpSpPr>
        <p:grpSpPr>
          <a:xfrm>
            <a:off x="395325" y="2120524"/>
            <a:ext cx="792091" cy="792088"/>
            <a:chOff x="15738378" y="6472312"/>
            <a:chExt cx="792091" cy="792088"/>
          </a:xfrm>
        </p:grpSpPr>
        <p:sp>
          <p:nvSpPr>
            <p:cNvPr id="20" name="椭圆 19">
              <a:extLst>
                <a:ext uri="{FF2B5EF4-FFF2-40B4-BE49-F238E27FC236}">
                  <a16:creationId xmlns:a16="http://schemas.microsoft.com/office/drawing/2014/main" id="{845F3492-E03E-4125-AF73-28C8CB0BE3BD}"/>
                </a:ext>
              </a:extLst>
            </p:cNvPr>
            <p:cNvSpPr/>
            <p:nvPr/>
          </p:nvSpPr>
          <p:spPr bwMode="auto">
            <a:xfrm>
              <a:off x="15738378" y="6472312"/>
              <a:ext cx="792091" cy="792088"/>
            </a:xfrm>
            <a:prstGeom prst="ellipse">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1" name="文本框 20">
              <a:extLst>
                <a:ext uri="{FF2B5EF4-FFF2-40B4-BE49-F238E27FC236}">
                  <a16:creationId xmlns:a16="http://schemas.microsoft.com/office/drawing/2014/main" id="{EAE29192-DACA-4DAD-A28B-1223701F9EF6}"/>
                </a:ext>
              </a:extLst>
            </p:cNvPr>
            <p:cNvSpPr txBox="1"/>
            <p:nvPr/>
          </p:nvSpPr>
          <p:spPr>
            <a:xfrm>
              <a:off x="15880560" y="6529802"/>
              <a:ext cx="648072" cy="677108"/>
            </a:xfrm>
            <a:prstGeom prst="rect">
              <a:avLst/>
            </a:prstGeom>
            <a:noFill/>
          </p:spPr>
          <p:txBody>
            <a:bodyPr wrap="square" rtlCol="0">
              <a:spAutoFit/>
            </a:bodyPr>
            <a:lstStyle/>
            <a:p>
              <a:r>
                <a:rPr lang="en-US" altLang="zh-CN" dirty="0"/>
                <a:t>1</a:t>
              </a:r>
              <a:endParaRPr lang="zh-CN" altLang="en-US" dirty="0"/>
            </a:p>
          </p:txBody>
        </p:sp>
      </p:grpSp>
      <p:pic>
        <p:nvPicPr>
          <p:cNvPr id="34" name="图片 33">
            <a:extLst>
              <a:ext uri="{FF2B5EF4-FFF2-40B4-BE49-F238E27FC236}">
                <a16:creationId xmlns:a16="http://schemas.microsoft.com/office/drawing/2014/main" id="{AFCF69FC-4711-41C5-A327-0433CD04A07F}"/>
              </a:ext>
            </a:extLst>
          </p:cNvPr>
          <p:cNvPicPr>
            <a:picLocks noChangeAspect="1"/>
          </p:cNvPicPr>
          <p:nvPr/>
        </p:nvPicPr>
        <p:blipFill>
          <a:blip r:embed="rId4"/>
          <a:stretch>
            <a:fillRect/>
          </a:stretch>
        </p:blipFill>
        <p:spPr>
          <a:xfrm>
            <a:off x="5492938" y="10303707"/>
            <a:ext cx="853114" cy="803897"/>
          </a:xfrm>
          <a:prstGeom prst="rect">
            <a:avLst/>
          </a:prstGeom>
        </p:spPr>
      </p:pic>
      <p:cxnSp>
        <p:nvCxnSpPr>
          <p:cNvPr id="35" name="直接箭头连接符 34">
            <a:extLst>
              <a:ext uri="{FF2B5EF4-FFF2-40B4-BE49-F238E27FC236}">
                <a16:creationId xmlns:a16="http://schemas.microsoft.com/office/drawing/2014/main" id="{AA7C550C-7522-4191-B1D4-F75BE676098C}"/>
              </a:ext>
            </a:extLst>
          </p:cNvPr>
          <p:cNvCxnSpPr>
            <a:cxnSpLocks/>
          </p:cNvCxnSpPr>
          <p:nvPr/>
        </p:nvCxnSpPr>
        <p:spPr bwMode="auto">
          <a:xfrm flipV="1">
            <a:off x="6489557" y="7304800"/>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直接箭头连接符 35">
            <a:extLst>
              <a:ext uri="{FF2B5EF4-FFF2-40B4-BE49-F238E27FC236}">
                <a16:creationId xmlns:a16="http://schemas.microsoft.com/office/drawing/2014/main" id="{CE150A55-71CC-4D39-B394-DB549066ADEA}"/>
              </a:ext>
            </a:extLst>
          </p:cNvPr>
          <p:cNvCxnSpPr>
            <a:cxnSpLocks/>
          </p:cNvCxnSpPr>
          <p:nvPr/>
        </p:nvCxnSpPr>
        <p:spPr bwMode="auto">
          <a:xfrm>
            <a:off x="2042297" y="8132674"/>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图片 36">
            <a:extLst>
              <a:ext uri="{FF2B5EF4-FFF2-40B4-BE49-F238E27FC236}">
                <a16:creationId xmlns:a16="http://schemas.microsoft.com/office/drawing/2014/main" id="{72348D29-807F-4FDD-820A-EE7DBB07E285}"/>
              </a:ext>
            </a:extLst>
          </p:cNvPr>
          <p:cNvPicPr>
            <a:picLocks noChangeAspect="1"/>
          </p:cNvPicPr>
          <p:nvPr/>
        </p:nvPicPr>
        <p:blipFill>
          <a:blip r:embed="rId5"/>
          <a:stretch>
            <a:fillRect/>
          </a:stretch>
        </p:blipFill>
        <p:spPr>
          <a:xfrm>
            <a:off x="4839340" y="11230849"/>
            <a:ext cx="638260" cy="526565"/>
          </a:xfrm>
          <a:prstGeom prst="rect">
            <a:avLst/>
          </a:prstGeom>
        </p:spPr>
      </p:pic>
      <p:sp>
        <p:nvSpPr>
          <p:cNvPr id="39" name="文本框 38">
            <a:extLst>
              <a:ext uri="{FF2B5EF4-FFF2-40B4-BE49-F238E27FC236}">
                <a16:creationId xmlns:a16="http://schemas.microsoft.com/office/drawing/2014/main" id="{E4FD920A-F932-4F13-9CD9-AAD1E8BE6E69}"/>
              </a:ext>
            </a:extLst>
          </p:cNvPr>
          <p:cNvSpPr txBox="1"/>
          <p:nvPr/>
        </p:nvSpPr>
        <p:spPr>
          <a:xfrm>
            <a:off x="7278090" y="8206944"/>
            <a:ext cx="927143" cy="769441"/>
          </a:xfrm>
          <a:prstGeom prst="rect">
            <a:avLst/>
          </a:prstGeom>
          <a:noFill/>
        </p:spPr>
        <p:txBody>
          <a:bodyPr wrap="square" rtlCol="0">
            <a:spAutoFit/>
          </a:bodyPr>
          <a:lstStyle/>
          <a:p>
            <a:r>
              <a:rPr lang="en-US" altLang="zh-CN" sz="4400" dirty="0"/>
              <a:t>Re</a:t>
            </a:r>
          </a:p>
        </p:txBody>
      </p:sp>
      <p:cxnSp>
        <p:nvCxnSpPr>
          <p:cNvPr id="40" name="直接连接符 39">
            <a:extLst>
              <a:ext uri="{FF2B5EF4-FFF2-40B4-BE49-F238E27FC236}">
                <a16:creationId xmlns:a16="http://schemas.microsoft.com/office/drawing/2014/main" id="{8F18B065-2A80-448A-BFF2-9F53EB7E983A}"/>
              </a:ext>
            </a:extLst>
          </p:cNvPr>
          <p:cNvCxnSpPr>
            <a:cxnSpLocks/>
          </p:cNvCxnSpPr>
          <p:nvPr/>
        </p:nvCxnSpPr>
        <p:spPr bwMode="auto">
          <a:xfrm flipV="1">
            <a:off x="5273216" y="8179400"/>
            <a:ext cx="1179927" cy="2026132"/>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1" name="图片 40">
            <a:extLst>
              <a:ext uri="{FF2B5EF4-FFF2-40B4-BE49-F238E27FC236}">
                <a16:creationId xmlns:a16="http://schemas.microsoft.com/office/drawing/2014/main" id="{1722775A-1FEF-47AD-8368-B0A49A517481}"/>
              </a:ext>
            </a:extLst>
          </p:cNvPr>
          <p:cNvPicPr>
            <a:picLocks noChangeAspect="1"/>
          </p:cNvPicPr>
          <p:nvPr/>
        </p:nvPicPr>
        <p:blipFill rotWithShape="1">
          <a:blip r:embed="rId6"/>
          <a:srcRect l="27417" t="20075" r="10040" b="15343"/>
          <a:stretch/>
        </p:blipFill>
        <p:spPr>
          <a:xfrm>
            <a:off x="2575680" y="8581924"/>
            <a:ext cx="430896" cy="463111"/>
          </a:xfrm>
          <a:prstGeom prst="rect">
            <a:avLst/>
          </a:prstGeom>
        </p:spPr>
      </p:pic>
      <p:cxnSp>
        <p:nvCxnSpPr>
          <p:cNvPr id="42" name="直接连接符 41">
            <a:extLst>
              <a:ext uri="{FF2B5EF4-FFF2-40B4-BE49-F238E27FC236}">
                <a16:creationId xmlns:a16="http://schemas.microsoft.com/office/drawing/2014/main" id="{5C98D30C-9A09-4A7C-B773-62A44047FE03}"/>
              </a:ext>
            </a:extLst>
          </p:cNvPr>
          <p:cNvCxnSpPr>
            <a:cxnSpLocks/>
          </p:cNvCxnSpPr>
          <p:nvPr/>
        </p:nvCxnSpPr>
        <p:spPr bwMode="auto">
          <a:xfrm>
            <a:off x="3014194" y="9588294"/>
            <a:ext cx="1962476" cy="1807663"/>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接连接符 42">
            <a:extLst>
              <a:ext uri="{FF2B5EF4-FFF2-40B4-BE49-F238E27FC236}">
                <a16:creationId xmlns:a16="http://schemas.microsoft.com/office/drawing/2014/main" id="{807F9FB1-2725-48C1-B09B-4A0EBA2FEE02}"/>
              </a:ext>
            </a:extLst>
          </p:cNvPr>
          <p:cNvCxnSpPr>
            <a:cxnSpLocks/>
          </p:cNvCxnSpPr>
          <p:nvPr/>
        </p:nvCxnSpPr>
        <p:spPr bwMode="auto">
          <a:xfrm>
            <a:off x="3774141" y="8886936"/>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直接连接符 43">
            <a:extLst>
              <a:ext uri="{FF2B5EF4-FFF2-40B4-BE49-F238E27FC236}">
                <a16:creationId xmlns:a16="http://schemas.microsoft.com/office/drawing/2014/main" id="{9C215EA3-B6C5-4FFC-BBDE-F3241053A337}"/>
              </a:ext>
            </a:extLst>
          </p:cNvPr>
          <p:cNvCxnSpPr>
            <a:cxnSpLocks/>
          </p:cNvCxnSpPr>
          <p:nvPr/>
        </p:nvCxnSpPr>
        <p:spPr bwMode="auto">
          <a:xfrm flipH="1" flipV="1">
            <a:off x="3340657" y="8502654"/>
            <a:ext cx="288032" cy="273519"/>
          </a:xfrm>
          <a:prstGeom prst="line">
            <a:avLst/>
          </a:prstGeom>
          <a:solidFill>
            <a:schemeClr val="accent1"/>
          </a:solid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直接箭头连接符 44">
            <a:extLst>
              <a:ext uri="{FF2B5EF4-FFF2-40B4-BE49-F238E27FC236}">
                <a16:creationId xmlns:a16="http://schemas.microsoft.com/office/drawing/2014/main" id="{2E71A13C-61B9-4098-955E-96D94066E522}"/>
              </a:ext>
            </a:extLst>
          </p:cNvPr>
          <p:cNvCxnSpPr>
            <a:cxnSpLocks/>
          </p:cNvCxnSpPr>
          <p:nvPr/>
        </p:nvCxnSpPr>
        <p:spPr bwMode="auto">
          <a:xfrm flipH="1">
            <a:off x="2708644" y="8611941"/>
            <a:ext cx="775825" cy="879852"/>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46" name="组合 45">
            <a:extLst>
              <a:ext uri="{FF2B5EF4-FFF2-40B4-BE49-F238E27FC236}">
                <a16:creationId xmlns:a16="http://schemas.microsoft.com/office/drawing/2014/main" id="{C0126CD8-A559-4204-BB0B-0BF966BF5558}"/>
              </a:ext>
            </a:extLst>
          </p:cNvPr>
          <p:cNvGrpSpPr/>
          <p:nvPr/>
        </p:nvGrpSpPr>
        <p:grpSpPr>
          <a:xfrm>
            <a:off x="364768" y="7208514"/>
            <a:ext cx="792091" cy="792088"/>
            <a:chOff x="15738378" y="6472312"/>
            <a:chExt cx="792091" cy="792088"/>
          </a:xfrm>
        </p:grpSpPr>
        <p:sp>
          <p:nvSpPr>
            <p:cNvPr id="47" name="椭圆 46">
              <a:extLst>
                <a:ext uri="{FF2B5EF4-FFF2-40B4-BE49-F238E27FC236}">
                  <a16:creationId xmlns:a16="http://schemas.microsoft.com/office/drawing/2014/main" id="{4C2A2CF5-01D0-4966-B91E-6997E41B9140}"/>
                </a:ext>
              </a:extLst>
            </p:cNvPr>
            <p:cNvSpPr/>
            <p:nvPr/>
          </p:nvSpPr>
          <p:spPr bwMode="auto">
            <a:xfrm>
              <a:off x="15738378" y="6472312"/>
              <a:ext cx="792091" cy="792088"/>
            </a:xfrm>
            <a:prstGeom prst="ellipse">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8" name="文本框 47">
              <a:extLst>
                <a:ext uri="{FF2B5EF4-FFF2-40B4-BE49-F238E27FC236}">
                  <a16:creationId xmlns:a16="http://schemas.microsoft.com/office/drawing/2014/main" id="{2D9EDAD2-C2FE-4A76-A18A-AA82BED1D768}"/>
                </a:ext>
              </a:extLst>
            </p:cNvPr>
            <p:cNvSpPr txBox="1"/>
            <p:nvPr/>
          </p:nvSpPr>
          <p:spPr>
            <a:xfrm>
              <a:off x="15880560" y="6529802"/>
              <a:ext cx="648072" cy="677108"/>
            </a:xfrm>
            <a:prstGeom prst="rect">
              <a:avLst/>
            </a:prstGeom>
            <a:noFill/>
          </p:spPr>
          <p:txBody>
            <a:bodyPr wrap="square" rtlCol="0">
              <a:spAutoFit/>
            </a:bodyPr>
            <a:lstStyle/>
            <a:p>
              <a:r>
                <a:rPr lang="en-US" altLang="zh-CN" dirty="0"/>
                <a:t>2</a:t>
              </a:r>
              <a:endParaRPr lang="zh-CN" altLang="en-US" dirty="0"/>
            </a:p>
          </p:txBody>
        </p:sp>
      </p:grpSp>
      <p:cxnSp>
        <p:nvCxnSpPr>
          <p:cNvPr id="49" name="直接箭头连接符 48">
            <a:extLst>
              <a:ext uri="{FF2B5EF4-FFF2-40B4-BE49-F238E27FC236}">
                <a16:creationId xmlns:a16="http://schemas.microsoft.com/office/drawing/2014/main" id="{63416ABD-324D-41BD-A642-2A2ABA16722E}"/>
              </a:ext>
            </a:extLst>
          </p:cNvPr>
          <p:cNvCxnSpPr>
            <a:cxnSpLocks/>
          </p:cNvCxnSpPr>
          <p:nvPr/>
        </p:nvCxnSpPr>
        <p:spPr bwMode="auto">
          <a:xfrm flipH="1">
            <a:off x="3066044" y="9187197"/>
            <a:ext cx="1709073" cy="1785459"/>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0" name="图片 49">
            <a:extLst>
              <a:ext uri="{FF2B5EF4-FFF2-40B4-BE49-F238E27FC236}">
                <a16:creationId xmlns:a16="http://schemas.microsoft.com/office/drawing/2014/main" id="{2A7A9D51-61CA-4C07-BCB0-51CF270AEF52}"/>
              </a:ext>
            </a:extLst>
          </p:cNvPr>
          <p:cNvPicPr>
            <a:picLocks noChangeAspect="1"/>
          </p:cNvPicPr>
          <p:nvPr/>
        </p:nvPicPr>
        <p:blipFill>
          <a:blip r:embed="rId7"/>
          <a:stretch>
            <a:fillRect/>
          </a:stretch>
        </p:blipFill>
        <p:spPr>
          <a:xfrm>
            <a:off x="411000" y="11087314"/>
            <a:ext cx="3595791" cy="844563"/>
          </a:xfrm>
          <a:prstGeom prst="rect">
            <a:avLst/>
          </a:prstGeom>
        </p:spPr>
      </p:pic>
      <p:cxnSp>
        <p:nvCxnSpPr>
          <p:cNvPr id="113" name="直接箭头连接符 112">
            <a:extLst>
              <a:ext uri="{FF2B5EF4-FFF2-40B4-BE49-F238E27FC236}">
                <a16:creationId xmlns:a16="http://schemas.microsoft.com/office/drawing/2014/main" id="{69E50492-68C9-4780-B7B8-71561AFEBA6D}"/>
              </a:ext>
            </a:extLst>
          </p:cNvPr>
          <p:cNvCxnSpPr>
            <a:cxnSpLocks/>
          </p:cNvCxnSpPr>
          <p:nvPr/>
        </p:nvCxnSpPr>
        <p:spPr bwMode="auto">
          <a:xfrm flipV="1">
            <a:off x="6489557" y="2290841"/>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4" name="直接箭头连接符 113">
            <a:extLst>
              <a:ext uri="{FF2B5EF4-FFF2-40B4-BE49-F238E27FC236}">
                <a16:creationId xmlns:a16="http://schemas.microsoft.com/office/drawing/2014/main" id="{7720C858-17B7-4B36-956B-D4B7DFB470E2}"/>
              </a:ext>
            </a:extLst>
          </p:cNvPr>
          <p:cNvCxnSpPr>
            <a:cxnSpLocks/>
          </p:cNvCxnSpPr>
          <p:nvPr/>
        </p:nvCxnSpPr>
        <p:spPr bwMode="auto">
          <a:xfrm>
            <a:off x="2042297" y="3534583"/>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5" name="直接连接符 114">
            <a:extLst>
              <a:ext uri="{FF2B5EF4-FFF2-40B4-BE49-F238E27FC236}">
                <a16:creationId xmlns:a16="http://schemas.microsoft.com/office/drawing/2014/main" id="{F245C531-5A43-446B-8B96-5CAF7FC27238}"/>
              </a:ext>
            </a:extLst>
          </p:cNvPr>
          <p:cNvCxnSpPr>
            <a:cxnSpLocks/>
          </p:cNvCxnSpPr>
          <p:nvPr/>
        </p:nvCxnSpPr>
        <p:spPr bwMode="auto">
          <a:xfrm>
            <a:off x="2434931" y="4307894"/>
            <a:ext cx="2588932" cy="2359711"/>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接箭头连接符 118">
            <a:extLst>
              <a:ext uri="{FF2B5EF4-FFF2-40B4-BE49-F238E27FC236}">
                <a16:creationId xmlns:a16="http://schemas.microsoft.com/office/drawing/2014/main" id="{C602F18C-FAB1-4349-A622-9F856D91C83E}"/>
              </a:ext>
            </a:extLst>
          </p:cNvPr>
          <p:cNvCxnSpPr>
            <a:cxnSpLocks/>
          </p:cNvCxnSpPr>
          <p:nvPr/>
        </p:nvCxnSpPr>
        <p:spPr bwMode="auto">
          <a:xfrm flipV="1">
            <a:off x="17845559" y="3201556"/>
            <a:ext cx="0" cy="533051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0" name="直接连接符 119">
            <a:extLst>
              <a:ext uri="{FF2B5EF4-FFF2-40B4-BE49-F238E27FC236}">
                <a16:creationId xmlns:a16="http://schemas.microsoft.com/office/drawing/2014/main" id="{C62F4B9C-668E-4EC0-AA12-D50197B3E1C4}"/>
              </a:ext>
            </a:extLst>
          </p:cNvPr>
          <p:cNvCxnSpPr>
            <a:cxnSpLocks/>
          </p:cNvCxnSpPr>
          <p:nvPr/>
        </p:nvCxnSpPr>
        <p:spPr bwMode="auto">
          <a:xfrm flipH="1" flipV="1">
            <a:off x="18910547" y="6959583"/>
            <a:ext cx="667079" cy="1514904"/>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接箭头连接符 120">
            <a:extLst>
              <a:ext uri="{FF2B5EF4-FFF2-40B4-BE49-F238E27FC236}">
                <a16:creationId xmlns:a16="http://schemas.microsoft.com/office/drawing/2014/main" id="{3B46F4D5-E1E5-4660-8B0B-CE1B7C8858E8}"/>
              </a:ext>
            </a:extLst>
          </p:cNvPr>
          <p:cNvCxnSpPr>
            <a:cxnSpLocks/>
          </p:cNvCxnSpPr>
          <p:nvPr/>
        </p:nvCxnSpPr>
        <p:spPr bwMode="auto">
          <a:xfrm flipV="1">
            <a:off x="10720702" y="4419614"/>
            <a:ext cx="9079604" cy="21359"/>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2" name="文本框 121">
            <a:extLst>
              <a:ext uri="{FF2B5EF4-FFF2-40B4-BE49-F238E27FC236}">
                <a16:creationId xmlns:a16="http://schemas.microsoft.com/office/drawing/2014/main" id="{B602275B-DA4F-42B9-8189-FE173480C055}"/>
              </a:ext>
            </a:extLst>
          </p:cNvPr>
          <p:cNvSpPr txBox="1"/>
          <p:nvPr/>
        </p:nvSpPr>
        <p:spPr>
          <a:xfrm>
            <a:off x="17972943" y="303198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123" name="文本框 122">
            <a:extLst>
              <a:ext uri="{FF2B5EF4-FFF2-40B4-BE49-F238E27FC236}">
                <a16:creationId xmlns:a16="http://schemas.microsoft.com/office/drawing/2014/main" id="{77E7DE2A-5946-4238-BFA8-3DBAC0993BE9}"/>
              </a:ext>
            </a:extLst>
          </p:cNvPr>
          <p:cNvSpPr txBox="1"/>
          <p:nvPr/>
        </p:nvSpPr>
        <p:spPr>
          <a:xfrm>
            <a:off x="19114055" y="3542818"/>
            <a:ext cx="927143" cy="769441"/>
          </a:xfrm>
          <a:prstGeom prst="rect">
            <a:avLst/>
          </a:prstGeom>
          <a:noFill/>
        </p:spPr>
        <p:txBody>
          <a:bodyPr wrap="square" rtlCol="0">
            <a:spAutoFit/>
          </a:bodyPr>
          <a:lstStyle/>
          <a:p>
            <a:r>
              <a:rPr lang="en-US" altLang="zh-CN" sz="4400" dirty="0"/>
              <a:t>Re</a:t>
            </a:r>
          </a:p>
        </p:txBody>
      </p:sp>
      <p:cxnSp>
        <p:nvCxnSpPr>
          <p:cNvPr id="124" name="直接连接符 123">
            <a:extLst>
              <a:ext uri="{FF2B5EF4-FFF2-40B4-BE49-F238E27FC236}">
                <a16:creationId xmlns:a16="http://schemas.microsoft.com/office/drawing/2014/main" id="{F02A96F2-039B-45FC-B3C9-77DD3E219289}"/>
              </a:ext>
            </a:extLst>
          </p:cNvPr>
          <p:cNvCxnSpPr>
            <a:cxnSpLocks/>
          </p:cNvCxnSpPr>
          <p:nvPr/>
        </p:nvCxnSpPr>
        <p:spPr bwMode="auto">
          <a:xfrm flipH="1" flipV="1">
            <a:off x="17845560" y="4438023"/>
            <a:ext cx="1055509" cy="2445501"/>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5" name="椭圆 124">
            <a:extLst>
              <a:ext uri="{FF2B5EF4-FFF2-40B4-BE49-F238E27FC236}">
                <a16:creationId xmlns:a16="http://schemas.microsoft.com/office/drawing/2014/main" id="{25B87446-4D99-4BF3-9298-F92B46ACBB5F}"/>
              </a:ext>
            </a:extLst>
          </p:cNvPr>
          <p:cNvSpPr/>
          <p:nvPr/>
        </p:nvSpPr>
        <p:spPr bwMode="auto">
          <a:xfrm>
            <a:off x="18744913" y="6732388"/>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127" name="直接连接符 126">
            <a:extLst>
              <a:ext uri="{FF2B5EF4-FFF2-40B4-BE49-F238E27FC236}">
                <a16:creationId xmlns:a16="http://schemas.microsoft.com/office/drawing/2014/main" id="{05471DA9-8214-455E-B179-2BA90FCB1197}"/>
              </a:ext>
            </a:extLst>
          </p:cNvPr>
          <p:cNvCxnSpPr>
            <a:cxnSpLocks/>
          </p:cNvCxnSpPr>
          <p:nvPr/>
        </p:nvCxnSpPr>
        <p:spPr bwMode="auto">
          <a:xfrm flipV="1">
            <a:off x="11348229" y="7453759"/>
            <a:ext cx="959068" cy="519064"/>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8" name="直接连接符 127">
            <a:extLst>
              <a:ext uri="{FF2B5EF4-FFF2-40B4-BE49-F238E27FC236}">
                <a16:creationId xmlns:a16="http://schemas.microsoft.com/office/drawing/2014/main" id="{73A3FF53-7EF8-48BD-8ACE-26F3A5C96E2E}"/>
              </a:ext>
            </a:extLst>
          </p:cNvPr>
          <p:cNvCxnSpPr>
            <a:cxnSpLocks/>
          </p:cNvCxnSpPr>
          <p:nvPr/>
        </p:nvCxnSpPr>
        <p:spPr bwMode="auto">
          <a:xfrm flipV="1">
            <a:off x="12307297" y="4438022"/>
            <a:ext cx="5474193" cy="2992633"/>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9" name="椭圆 128">
            <a:extLst>
              <a:ext uri="{FF2B5EF4-FFF2-40B4-BE49-F238E27FC236}">
                <a16:creationId xmlns:a16="http://schemas.microsoft.com/office/drawing/2014/main" id="{F15FB922-6BBE-414F-952D-9279DF363560}"/>
              </a:ext>
            </a:extLst>
          </p:cNvPr>
          <p:cNvSpPr/>
          <p:nvPr/>
        </p:nvSpPr>
        <p:spPr bwMode="auto">
          <a:xfrm>
            <a:off x="12147282" y="7264116"/>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130" name="直接连接符 129">
            <a:extLst>
              <a:ext uri="{FF2B5EF4-FFF2-40B4-BE49-F238E27FC236}">
                <a16:creationId xmlns:a16="http://schemas.microsoft.com/office/drawing/2014/main" id="{CEA2F026-F8C1-4AE8-A1F5-DBABF038FAAC}"/>
              </a:ext>
            </a:extLst>
          </p:cNvPr>
          <p:cNvCxnSpPr>
            <a:cxnSpLocks/>
          </p:cNvCxnSpPr>
          <p:nvPr/>
        </p:nvCxnSpPr>
        <p:spPr bwMode="auto">
          <a:xfrm flipV="1">
            <a:off x="13372284" y="4459383"/>
            <a:ext cx="4473274" cy="5422314"/>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1" name="椭圆 130">
            <a:extLst>
              <a:ext uri="{FF2B5EF4-FFF2-40B4-BE49-F238E27FC236}">
                <a16:creationId xmlns:a16="http://schemas.microsoft.com/office/drawing/2014/main" id="{176A910D-663D-4B87-9DEB-63C25F36FE61}"/>
              </a:ext>
            </a:extLst>
          </p:cNvPr>
          <p:cNvSpPr/>
          <p:nvPr/>
        </p:nvSpPr>
        <p:spPr bwMode="auto">
          <a:xfrm>
            <a:off x="19386834" y="8245885"/>
            <a:ext cx="288029" cy="302272"/>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32" name="椭圆 131">
            <a:extLst>
              <a:ext uri="{FF2B5EF4-FFF2-40B4-BE49-F238E27FC236}">
                <a16:creationId xmlns:a16="http://schemas.microsoft.com/office/drawing/2014/main" id="{46607F9F-23BD-408A-BB2C-C773526ED5DD}"/>
              </a:ext>
            </a:extLst>
          </p:cNvPr>
          <p:cNvSpPr/>
          <p:nvPr/>
        </p:nvSpPr>
        <p:spPr bwMode="auto">
          <a:xfrm>
            <a:off x="11145763" y="7854458"/>
            <a:ext cx="288029" cy="302272"/>
          </a:xfrm>
          <a:prstGeom prst="ellipse">
            <a:avLst/>
          </a:prstGeom>
          <a:solidFill>
            <a:srgbClr val="00B05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33" name="图片 132">
            <a:extLst>
              <a:ext uri="{FF2B5EF4-FFF2-40B4-BE49-F238E27FC236}">
                <a16:creationId xmlns:a16="http://schemas.microsoft.com/office/drawing/2014/main" id="{F70737C4-2EE3-4A46-AA9A-A153B80B299C}"/>
              </a:ext>
            </a:extLst>
          </p:cNvPr>
          <p:cNvPicPr>
            <a:picLocks noChangeAspect="1"/>
          </p:cNvPicPr>
          <p:nvPr/>
        </p:nvPicPr>
        <p:blipFill>
          <a:blip r:embed="rId8"/>
          <a:stretch>
            <a:fillRect/>
          </a:stretch>
        </p:blipFill>
        <p:spPr>
          <a:xfrm>
            <a:off x="13318694" y="4726598"/>
            <a:ext cx="789325" cy="758967"/>
          </a:xfrm>
          <a:prstGeom prst="rect">
            <a:avLst/>
          </a:prstGeom>
        </p:spPr>
      </p:pic>
      <p:cxnSp>
        <p:nvCxnSpPr>
          <p:cNvPr id="134" name="直接连接符 133">
            <a:extLst>
              <a:ext uri="{FF2B5EF4-FFF2-40B4-BE49-F238E27FC236}">
                <a16:creationId xmlns:a16="http://schemas.microsoft.com/office/drawing/2014/main" id="{9572DF39-9CAD-4EDC-BD7B-122C7A809E70}"/>
              </a:ext>
            </a:extLst>
          </p:cNvPr>
          <p:cNvCxnSpPr>
            <a:cxnSpLocks/>
          </p:cNvCxnSpPr>
          <p:nvPr/>
        </p:nvCxnSpPr>
        <p:spPr bwMode="auto">
          <a:xfrm>
            <a:off x="11777897" y="9477519"/>
            <a:ext cx="3119518" cy="790084"/>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7" name="直接连接符 136">
            <a:extLst>
              <a:ext uri="{FF2B5EF4-FFF2-40B4-BE49-F238E27FC236}">
                <a16:creationId xmlns:a16="http://schemas.microsoft.com/office/drawing/2014/main" id="{F22A7794-D9E3-43FD-8932-C36BF43D32AB}"/>
              </a:ext>
            </a:extLst>
          </p:cNvPr>
          <p:cNvCxnSpPr>
            <a:cxnSpLocks/>
          </p:cNvCxnSpPr>
          <p:nvPr/>
        </p:nvCxnSpPr>
        <p:spPr bwMode="auto">
          <a:xfrm>
            <a:off x="13004144" y="11107604"/>
            <a:ext cx="889528" cy="253929"/>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8" name="直接连接符 137">
            <a:extLst>
              <a:ext uri="{FF2B5EF4-FFF2-40B4-BE49-F238E27FC236}">
                <a16:creationId xmlns:a16="http://schemas.microsoft.com/office/drawing/2014/main" id="{FEECD813-DBF6-46D6-9F24-CD96135C19AA}"/>
              </a:ext>
            </a:extLst>
          </p:cNvPr>
          <p:cNvCxnSpPr>
            <a:cxnSpLocks/>
          </p:cNvCxnSpPr>
          <p:nvPr/>
        </p:nvCxnSpPr>
        <p:spPr bwMode="auto">
          <a:xfrm>
            <a:off x="12330334" y="10426315"/>
            <a:ext cx="781883" cy="225255"/>
          </a:xfrm>
          <a:prstGeom prst="line">
            <a:avLst/>
          </a:prstGeom>
          <a:solidFill>
            <a:schemeClr val="accent1"/>
          </a:solidFill>
          <a:ln w="57150" cap="flat" cmpd="sng" algn="ctr">
            <a:solidFill>
              <a:srgbClr val="00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39" name="图片 138">
            <a:extLst>
              <a:ext uri="{FF2B5EF4-FFF2-40B4-BE49-F238E27FC236}">
                <a16:creationId xmlns:a16="http://schemas.microsoft.com/office/drawing/2014/main" id="{A1852774-9AE8-4799-A6F0-E2B856DB8D6F}"/>
              </a:ext>
            </a:extLst>
          </p:cNvPr>
          <p:cNvPicPr>
            <a:picLocks noChangeAspect="1"/>
          </p:cNvPicPr>
          <p:nvPr/>
        </p:nvPicPr>
        <p:blipFill>
          <a:blip r:embed="rId9"/>
          <a:stretch>
            <a:fillRect/>
          </a:stretch>
        </p:blipFill>
        <p:spPr>
          <a:xfrm>
            <a:off x="18300720" y="7438149"/>
            <a:ext cx="784485" cy="768795"/>
          </a:xfrm>
          <a:prstGeom prst="rect">
            <a:avLst/>
          </a:prstGeom>
        </p:spPr>
      </p:pic>
      <p:pic>
        <p:nvPicPr>
          <p:cNvPr id="142" name="图片 141">
            <a:extLst>
              <a:ext uri="{FF2B5EF4-FFF2-40B4-BE49-F238E27FC236}">
                <a16:creationId xmlns:a16="http://schemas.microsoft.com/office/drawing/2014/main" id="{B911BC0C-A847-4978-9F02-9B39C8FE9370}"/>
              </a:ext>
            </a:extLst>
          </p:cNvPr>
          <p:cNvPicPr>
            <a:picLocks noChangeAspect="1"/>
          </p:cNvPicPr>
          <p:nvPr/>
        </p:nvPicPr>
        <p:blipFill>
          <a:blip r:embed="rId10"/>
          <a:stretch>
            <a:fillRect/>
          </a:stretch>
        </p:blipFill>
        <p:spPr>
          <a:xfrm>
            <a:off x="19307728" y="5767061"/>
            <a:ext cx="826684" cy="529926"/>
          </a:xfrm>
          <a:prstGeom prst="rect">
            <a:avLst/>
          </a:prstGeom>
        </p:spPr>
      </p:pic>
      <p:sp>
        <p:nvSpPr>
          <p:cNvPr id="143" name="左大括号 142">
            <a:extLst>
              <a:ext uri="{FF2B5EF4-FFF2-40B4-BE49-F238E27FC236}">
                <a16:creationId xmlns:a16="http://schemas.microsoft.com/office/drawing/2014/main" id="{D789E57F-A185-42F8-AAC8-DC3F0933ABE4}"/>
              </a:ext>
            </a:extLst>
          </p:cNvPr>
          <p:cNvSpPr/>
          <p:nvPr/>
        </p:nvSpPr>
        <p:spPr bwMode="auto">
          <a:xfrm rot="9342171">
            <a:off x="18845942" y="4208747"/>
            <a:ext cx="481832" cy="4144482"/>
          </a:xfrm>
          <a:prstGeom prst="leftBrace">
            <a:avLst>
              <a:gd name="adj1" fmla="val 150103"/>
              <a:gd name="adj2" fmla="val 50000"/>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44" name="左大括号 143">
            <a:extLst>
              <a:ext uri="{FF2B5EF4-FFF2-40B4-BE49-F238E27FC236}">
                <a16:creationId xmlns:a16="http://schemas.microsoft.com/office/drawing/2014/main" id="{1CD6F5EC-3AAE-4E86-8278-BDDE93BF36C6}"/>
              </a:ext>
            </a:extLst>
          </p:cNvPr>
          <p:cNvSpPr/>
          <p:nvPr/>
        </p:nvSpPr>
        <p:spPr bwMode="auto">
          <a:xfrm rot="3749456">
            <a:off x="13934325" y="2082796"/>
            <a:ext cx="673402" cy="7402863"/>
          </a:xfrm>
          <a:prstGeom prst="leftBrace">
            <a:avLst>
              <a:gd name="adj1" fmla="val 150103"/>
              <a:gd name="adj2" fmla="val 50072"/>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45" name="图片 144">
            <a:extLst>
              <a:ext uri="{FF2B5EF4-FFF2-40B4-BE49-F238E27FC236}">
                <a16:creationId xmlns:a16="http://schemas.microsoft.com/office/drawing/2014/main" id="{98A36AEB-025F-421F-9EA1-26225C5C5EBF}"/>
              </a:ext>
            </a:extLst>
          </p:cNvPr>
          <p:cNvPicPr>
            <a:picLocks noChangeAspect="1"/>
          </p:cNvPicPr>
          <p:nvPr/>
        </p:nvPicPr>
        <p:blipFill>
          <a:blip r:embed="rId11"/>
          <a:stretch>
            <a:fillRect/>
          </a:stretch>
        </p:blipFill>
        <p:spPr>
          <a:xfrm>
            <a:off x="11787325" y="7856175"/>
            <a:ext cx="976933" cy="618312"/>
          </a:xfrm>
          <a:prstGeom prst="rect">
            <a:avLst/>
          </a:prstGeom>
        </p:spPr>
      </p:pic>
      <p:pic>
        <p:nvPicPr>
          <p:cNvPr id="151" name="图片 150">
            <a:extLst>
              <a:ext uri="{FF2B5EF4-FFF2-40B4-BE49-F238E27FC236}">
                <a16:creationId xmlns:a16="http://schemas.microsoft.com/office/drawing/2014/main" id="{6AEA8A19-2E93-462D-B745-C5BF4C5BA949}"/>
              </a:ext>
            </a:extLst>
          </p:cNvPr>
          <p:cNvPicPr>
            <a:picLocks noChangeAspect="1"/>
          </p:cNvPicPr>
          <p:nvPr/>
        </p:nvPicPr>
        <p:blipFill>
          <a:blip r:embed="rId7"/>
          <a:stretch>
            <a:fillRect/>
          </a:stretch>
        </p:blipFill>
        <p:spPr>
          <a:xfrm>
            <a:off x="12916132" y="11730965"/>
            <a:ext cx="3595791" cy="844563"/>
          </a:xfrm>
          <a:prstGeom prst="rect">
            <a:avLst/>
          </a:prstGeom>
        </p:spPr>
      </p:pic>
      <p:cxnSp>
        <p:nvCxnSpPr>
          <p:cNvPr id="152" name="直接箭头连接符 151">
            <a:extLst>
              <a:ext uri="{FF2B5EF4-FFF2-40B4-BE49-F238E27FC236}">
                <a16:creationId xmlns:a16="http://schemas.microsoft.com/office/drawing/2014/main" id="{AC10B15C-D161-4FD9-831C-BEFECDF21C91}"/>
              </a:ext>
            </a:extLst>
          </p:cNvPr>
          <p:cNvCxnSpPr>
            <a:cxnSpLocks/>
          </p:cNvCxnSpPr>
          <p:nvPr/>
        </p:nvCxnSpPr>
        <p:spPr bwMode="auto">
          <a:xfrm flipH="1">
            <a:off x="12771525" y="9110194"/>
            <a:ext cx="725700" cy="2741882"/>
          </a:xfrm>
          <a:prstGeom prst="straightConnector1">
            <a:avLst/>
          </a:prstGeom>
          <a:solidFill>
            <a:schemeClr val="accent1"/>
          </a:solidFill>
          <a:ln w="101600" cap="flat" cmpd="sng" algn="ctr">
            <a:solidFill>
              <a:schemeClr val="tx1"/>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8" name="直接连接符 157">
            <a:extLst>
              <a:ext uri="{FF2B5EF4-FFF2-40B4-BE49-F238E27FC236}">
                <a16:creationId xmlns:a16="http://schemas.microsoft.com/office/drawing/2014/main" id="{CB6A7D7C-3A4F-4DEE-9C8C-5377D666D49D}"/>
              </a:ext>
            </a:extLst>
          </p:cNvPr>
          <p:cNvCxnSpPr/>
          <p:nvPr/>
        </p:nvCxnSpPr>
        <p:spPr bwMode="auto">
          <a:xfrm>
            <a:off x="8749469" y="2191833"/>
            <a:ext cx="12700" cy="9981421"/>
          </a:xfrm>
          <a:prstGeom prst="line">
            <a:avLst/>
          </a:prstGeom>
          <a:solidFill>
            <a:schemeClr val="accent1"/>
          </a:solidFill>
          <a:ln w="762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9" name="矩形: 圆角 158">
            <a:extLst>
              <a:ext uri="{FF2B5EF4-FFF2-40B4-BE49-F238E27FC236}">
                <a16:creationId xmlns:a16="http://schemas.microsoft.com/office/drawing/2014/main" id="{8B06287D-B0D0-4A69-9FB8-FDF917923FBE}"/>
              </a:ext>
            </a:extLst>
          </p:cNvPr>
          <p:cNvSpPr/>
          <p:nvPr/>
        </p:nvSpPr>
        <p:spPr bwMode="auto">
          <a:xfrm>
            <a:off x="9719636" y="2275012"/>
            <a:ext cx="5158736" cy="89550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60" name="文本框 159">
            <a:extLst>
              <a:ext uri="{FF2B5EF4-FFF2-40B4-BE49-F238E27FC236}">
                <a16:creationId xmlns:a16="http://schemas.microsoft.com/office/drawing/2014/main" id="{91BF772A-D580-4EB1-A795-F87387D16BB7}"/>
              </a:ext>
            </a:extLst>
          </p:cNvPr>
          <p:cNvSpPr txBox="1"/>
          <p:nvPr/>
        </p:nvSpPr>
        <p:spPr>
          <a:xfrm>
            <a:off x="9546092" y="2335067"/>
            <a:ext cx="5437737" cy="769441"/>
          </a:xfrm>
          <a:prstGeom prst="rect">
            <a:avLst/>
          </a:prstGeom>
          <a:noFill/>
        </p:spPr>
        <p:txBody>
          <a:bodyPr wrap="square" rtlCol="0">
            <a:spAutoFit/>
          </a:bodyPr>
          <a:lstStyle/>
          <a:p>
            <a:pPr algn="ctr"/>
            <a:r>
              <a:rPr lang="en-US" altLang="zh-CN" sz="4400" dirty="0">
                <a:solidFill>
                  <a:schemeClr val="tx1"/>
                </a:solidFill>
              </a:rPr>
              <a:t>Sensitivity Analysis</a:t>
            </a:r>
            <a:endParaRPr lang="zh-CN" altLang="en-US" sz="4400" dirty="0">
              <a:solidFill>
                <a:schemeClr val="tx1"/>
              </a:solidFill>
            </a:endParaRPr>
          </a:p>
        </p:txBody>
      </p:sp>
      <p:sp>
        <p:nvSpPr>
          <p:cNvPr id="163" name="任意多边形: 形状 162">
            <a:extLst>
              <a:ext uri="{FF2B5EF4-FFF2-40B4-BE49-F238E27FC236}">
                <a16:creationId xmlns:a16="http://schemas.microsoft.com/office/drawing/2014/main" id="{09432657-0661-4E34-9683-5E8C10B18ABE}"/>
              </a:ext>
            </a:extLst>
          </p:cNvPr>
          <p:cNvSpPr/>
          <p:nvPr/>
        </p:nvSpPr>
        <p:spPr bwMode="auto">
          <a:xfrm>
            <a:off x="13070956" y="10622417"/>
            <a:ext cx="533400" cy="173819"/>
          </a:xfrm>
          <a:custGeom>
            <a:avLst/>
            <a:gdLst>
              <a:gd name="connsiteX0" fmla="*/ 0 w 533400"/>
              <a:gd name="connsiteY0" fmla="*/ 152400 h 173819"/>
              <a:gd name="connsiteX1" fmla="*/ 364066 w 533400"/>
              <a:gd name="connsiteY1" fmla="*/ 160867 h 173819"/>
              <a:gd name="connsiteX2" fmla="*/ 533400 w 533400"/>
              <a:gd name="connsiteY2" fmla="*/ 0 h 173819"/>
            </a:gdLst>
            <a:ahLst/>
            <a:cxnLst>
              <a:cxn ang="0">
                <a:pos x="connsiteX0" y="connsiteY0"/>
              </a:cxn>
              <a:cxn ang="0">
                <a:pos x="connsiteX1" y="connsiteY1"/>
              </a:cxn>
              <a:cxn ang="0">
                <a:pos x="connsiteX2" y="connsiteY2"/>
              </a:cxn>
            </a:cxnLst>
            <a:rect l="l" t="t" r="r" b="b"/>
            <a:pathLst>
              <a:path w="533400" h="173819">
                <a:moveTo>
                  <a:pt x="0" y="152400"/>
                </a:moveTo>
                <a:cubicBezTo>
                  <a:pt x="137583" y="169333"/>
                  <a:pt x="275166" y="186267"/>
                  <a:pt x="364066" y="160867"/>
                </a:cubicBezTo>
                <a:cubicBezTo>
                  <a:pt x="452966" y="135467"/>
                  <a:pt x="493183" y="67733"/>
                  <a:pt x="533400" y="0"/>
                </a:cubicBez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64" name="任意多边形: 形状 163">
            <a:extLst>
              <a:ext uri="{FF2B5EF4-FFF2-40B4-BE49-F238E27FC236}">
                <a16:creationId xmlns:a16="http://schemas.microsoft.com/office/drawing/2014/main" id="{457E7D75-4475-4900-AEEC-17EBA9BDEC7C}"/>
              </a:ext>
            </a:extLst>
          </p:cNvPr>
          <p:cNvSpPr/>
          <p:nvPr/>
        </p:nvSpPr>
        <p:spPr bwMode="auto">
          <a:xfrm>
            <a:off x="12854284" y="10137358"/>
            <a:ext cx="299720" cy="145535"/>
          </a:xfrm>
          <a:custGeom>
            <a:avLst/>
            <a:gdLst>
              <a:gd name="connsiteX0" fmla="*/ 0 w 299720"/>
              <a:gd name="connsiteY0" fmla="*/ 0 h 145535"/>
              <a:gd name="connsiteX1" fmla="*/ 137160 w 299720"/>
              <a:gd name="connsiteY1" fmla="*/ 127000 h 145535"/>
              <a:gd name="connsiteX2" fmla="*/ 299720 w 299720"/>
              <a:gd name="connsiteY2" fmla="*/ 142240 h 145535"/>
            </a:gdLst>
            <a:ahLst/>
            <a:cxnLst>
              <a:cxn ang="0">
                <a:pos x="connsiteX0" y="connsiteY0"/>
              </a:cxn>
              <a:cxn ang="0">
                <a:pos x="connsiteX1" y="connsiteY1"/>
              </a:cxn>
              <a:cxn ang="0">
                <a:pos x="connsiteX2" y="connsiteY2"/>
              </a:cxn>
            </a:cxnLst>
            <a:rect l="l" t="t" r="r" b="b"/>
            <a:pathLst>
              <a:path w="299720" h="145535">
                <a:moveTo>
                  <a:pt x="0" y="0"/>
                </a:moveTo>
                <a:cubicBezTo>
                  <a:pt x="43603" y="51646"/>
                  <a:pt x="87207" y="103293"/>
                  <a:pt x="137160" y="127000"/>
                </a:cubicBezTo>
                <a:cubicBezTo>
                  <a:pt x="187113" y="150707"/>
                  <a:pt x="243416" y="146473"/>
                  <a:pt x="299720" y="142240"/>
                </a:cubicBez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cxnSp>
        <p:nvCxnSpPr>
          <p:cNvPr id="73" name="直接连接符 72">
            <a:extLst>
              <a:ext uri="{FF2B5EF4-FFF2-40B4-BE49-F238E27FC236}">
                <a16:creationId xmlns:a16="http://schemas.microsoft.com/office/drawing/2014/main" id="{9462B179-A388-47B7-B381-AB3F59CFF3C1}"/>
              </a:ext>
            </a:extLst>
          </p:cNvPr>
          <p:cNvCxnSpPr>
            <a:cxnSpLocks/>
          </p:cNvCxnSpPr>
          <p:nvPr/>
        </p:nvCxnSpPr>
        <p:spPr bwMode="auto">
          <a:xfrm flipV="1">
            <a:off x="12324285" y="9876670"/>
            <a:ext cx="959068" cy="519064"/>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6" name="直接连接符 75">
            <a:extLst>
              <a:ext uri="{FF2B5EF4-FFF2-40B4-BE49-F238E27FC236}">
                <a16:creationId xmlns:a16="http://schemas.microsoft.com/office/drawing/2014/main" id="{C511DEE3-A7D4-4865-8313-17EC9D056149}"/>
              </a:ext>
            </a:extLst>
          </p:cNvPr>
          <p:cNvCxnSpPr>
            <a:cxnSpLocks/>
          </p:cNvCxnSpPr>
          <p:nvPr/>
        </p:nvCxnSpPr>
        <p:spPr bwMode="auto">
          <a:xfrm flipH="1" flipV="1">
            <a:off x="13306960" y="9870835"/>
            <a:ext cx="667079" cy="1514904"/>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7" name="图片 66">
            <a:extLst>
              <a:ext uri="{FF2B5EF4-FFF2-40B4-BE49-F238E27FC236}">
                <a16:creationId xmlns:a16="http://schemas.microsoft.com/office/drawing/2014/main" id="{50D1E150-91FF-441C-A94A-D74ACEFC3EF7}"/>
              </a:ext>
            </a:extLst>
          </p:cNvPr>
          <p:cNvPicPr>
            <a:picLocks noChangeAspect="1"/>
          </p:cNvPicPr>
          <p:nvPr/>
        </p:nvPicPr>
        <p:blipFill>
          <a:blip r:embed="rId12"/>
          <a:stretch>
            <a:fillRect/>
          </a:stretch>
        </p:blipFill>
        <p:spPr>
          <a:xfrm rot="18305605">
            <a:off x="14709224" y="6516087"/>
            <a:ext cx="2075507" cy="940187"/>
          </a:xfrm>
          <a:prstGeom prst="rect">
            <a:avLst/>
          </a:prstGeom>
        </p:spPr>
      </p:pic>
      <p:pic>
        <p:nvPicPr>
          <p:cNvPr id="4" name="图片 3">
            <a:extLst>
              <a:ext uri="{FF2B5EF4-FFF2-40B4-BE49-F238E27FC236}">
                <a16:creationId xmlns:a16="http://schemas.microsoft.com/office/drawing/2014/main" id="{37B217D5-D0CB-4AE6-A071-3A6DF2FA97C2}"/>
              </a:ext>
            </a:extLst>
          </p:cNvPr>
          <p:cNvPicPr>
            <a:picLocks noChangeAspect="1"/>
          </p:cNvPicPr>
          <p:nvPr/>
        </p:nvPicPr>
        <p:blipFill>
          <a:blip r:embed="rId13"/>
          <a:stretch>
            <a:fillRect/>
          </a:stretch>
        </p:blipFill>
        <p:spPr>
          <a:xfrm rot="20276288">
            <a:off x="3368465" y="3865264"/>
            <a:ext cx="1181100" cy="609600"/>
          </a:xfrm>
          <a:prstGeom prst="rect">
            <a:avLst/>
          </a:prstGeom>
        </p:spPr>
      </p:pic>
      <p:pic>
        <p:nvPicPr>
          <p:cNvPr id="5" name="图片 4">
            <a:extLst>
              <a:ext uri="{FF2B5EF4-FFF2-40B4-BE49-F238E27FC236}">
                <a16:creationId xmlns:a16="http://schemas.microsoft.com/office/drawing/2014/main" id="{2021771E-FB60-4051-9228-DF4E2F397CC5}"/>
              </a:ext>
            </a:extLst>
          </p:cNvPr>
          <p:cNvPicPr>
            <a:picLocks noChangeAspect="1"/>
          </p:cNvPicPr>
          <p:nvPr/>
        </p:nvPicPr>
        <p:blipFill>
          <a:blip r:embed="rId14"/>
          <a:stretch>
            <a:fillRect/>
          </a:stretch>
        </p:blipFill>
        <p:spPr>
          <a:xfrm rot="18725596">
            <a:off x="4842759" y="4920681"/>
            <a:ext cx="1143000" cy="523875"/>
          </a:xfrm>
          <a:prstGeom prst="rect">
            <a:avLst/>
          </a:prstGeom>
        </p:spPr>
      </p:pic>
      <p:pic>
        <p:nvPicPr>
          <p:cNvPr id="70" name="图片 69">
            <a:extLst>
              <a:ext uri="{FF2B5EF4-FFF2-40B4-BE49-F238E27FC236}">
                <a16:creationId xmlns:a16="http://schemas.microsoft.com/office/drawing/2014/main" id="{749CA71E-154A-46B3-AA87-520E0DB5A2F8}"/>
              </a:ext>
            </a:extLst>
          </p:cNvPr>
          <p:cNvPicPr>
            <a:picLocks noChangeAspect="1"/>
          </p:cNvPicPr>
          <p:nvPr/>
        </p:nvPicPr>
        <p:blipFill>
          <a:blip r:embed="rId12"/>
          <a:stretch>
            <a:fillRect/>
          </a:stretch>
        </p:blipFill>
        <p:spPr>
          <a:xfrm rot="17819721">
            <a:off x="5195215" y="8867507"/>
            <a:ext cx="1269147" cy="574913"/>
          </a:xfrm>
          <a:prstGeom prst="rect">
            <a:avLst/>
          </a:prstGeom>
        </p:spPr>
      </p:pic>
    </p:spTree>
    <p:extLst>
      <p:ext uri="{BB962C8B-B14F-4D97-AF65-F5344CB8AC3E}">
        <p14:creationId xmlns:p14="http://schemas.microsoft.com/office/powerpoint/2010/main" val="3343164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5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5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9" grpId="0"/>
      <p:bldP spid="122" grpId="0"/>
      <p:bldP spid="123" grpId="0"/>
      <p:bldP spid="125" grpId="0" animBg="1"/>
      <p:bldP spid="129" grpId="0" animBg="1"/>
      <p:bldP spid="131" grpId="0" animBg="1"/>
      <p:bldP spid="132" grpId="0" animBg="1"/>
      <p:bldP spid="143" grpId="0" animBg="1"/>
      <p:bldP spid="144" grpId="0" animBg="1"/>
      <p:bldP spid="159" grpId="0" animBg="1"/>
      <p:bldP spid="160" grpId="0"/>
      <p:bldP spid="163" grpId="0" animBg="1"/>
      <p:bldP spid="16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8116-2B4A-49DF-951C-B9F163B50D35}"/>
              </a:ext>
            </a:extLst>
          </p:cNvPr>
          <p:cNvSpPr>
            <a:spLocks noGrp="1"/>
          </p:cNvSpPr>
          <p:nvPr>
            <p:ph type="title"/>
          </p:nvPr>
        </p:nvSpPr>
        <p:spPr/>
        <p:txBody>
          <a:bodyPr/>
          <a:lstStyle/>
          <a:p>
            <a:r>
              <a:rPr lang="en-US" altLang="zh-CN" dirty="0"/>
              <a:t>Conclusion &amp; Outlook</a:t>
            </a:r>
            <a:endParaRPr lang="zh-CN" altLang="en-US" dirty="0"/>
          </a:p>
        </p:txBody>
      </p:sp>
      <p:sp>
        <p:nvSpPr>
          <p:cNvPr id="3" name="灯片编号占位符 2">
            <a:extLst>
              <a:ext uri="{FF2B5EF4-FFF2-40B4-BE49-F238E27FC236}">
                <a16:creationId xmlns:a16="http://schemas.microsoft.com/office/drawing/2014/main" id="{764EC061-129B-41FC-8D48-E71CC19C8D9C}"/>
              </a:ext>
            </a:extLst>
          </p:cNvPr>
          <p:cNvSpPr>
            <a:spLocks noGrp="1"/>
          </p:cNvSpPr>
          <p:nvPr>
            <p:ph type="sldNum" sz="quarter" idx="10"/>
          </p:nvPr>
        </p:nvSpPr>
        <p:spPr/>
        <p:txBody>
          <a:bodyPr/>
          <a:lstStyle/>
          <a:p>
            <a:pPr>
              <a:defRPr/>
            </a:pPr>
            <a:fld id="{4AFF8908-D0CE-40B7-B955-10009FBD9921}" type="slidenum">
              <a:rPr lang="en-US" altLang="zh-CN" smtClean="0"/>
              <a:pPr>
                <a:defRPr/>
              </a:pPr>
              <a:t>27</a:t>
            </a:fld>
            <a:endParaRPr lang="en-US" altLang="zh-CN" dirty="0"/>
          </a:p>
        </p:txBody>
      </p:sp>
      <p:sp>
        <p:nvSpPr>
          <p:cNvPr id="6" name="文本框 5">
            <a:extLst>
              <a:ext uri="{FF2B5EF4-FFF2-40B4-BE49-F238E27FC236}">
                <a16:creationId xmlns:a16="http://schemas.microsoft.com/office/drawing/2014/main" id="{768D1966-7E2D-4DF8-A013-B5979D394E00}"/>
              </a:ext>
            </a:extLst>
          </p:cNvPr>
          <p:cNvSpPr txBox="1"/>
          <p:nvPr/>
        </p:nvSpPr>
        <p:spPr>
          <a:xfrm>
            <a:off x="6571113" y="1889861"/>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7" name="文本框 6">
            <a:extLst>
              <a:ext uri="{FF2B5EF4-FFF2-40B4-BE49-F238E27FC236}">
                <a16:creationId xmlns:a16="http://schemas.microsoft.com/office/drawing/2014/main" id="{7F54CA40-CF11-42E4-A4E8-BE484F57AF99}"/>
              </a:ext>
            </a:extLst>
          </p:cNvPr>
          <p:cNvSpPr txBox="1"/>
          <p:nvPr/>
        </p:nvSpPr>
        <p:spPr>
          <a:xfrm>
            <a:off x="7255230" y="2769728"/>
            <a:ext cx="927143" cy="769441"/>
          </a:xfrm>
          <a:prstGeom prst="rect">
            <a:avLst/>
          </a:prstGeom>
          <a:noFill/>
        </p:spPr>
        <p:txBody>
          <a:bodyPr wrap="square" rtlCol="0">
            <a:spAutoFit/>
          </a:bodyPr>
          <a:lstStyle/>
          <a:p>
            <a:r>
              <a:rPr lang="en-US" altLang="zh-CN" sz="4400" dirty="0"/>
              <a:t>Re</a:t>
            </a:r>
          </a:p>
        </p:txBody>
      </p:sp>
      <p:cxnSp>
        <p:nvCxnSpPr>
          <p:cNvPr id="9" name="直接连接符 8">
            <a:extLst>
              <a:ext uri="{FF2B5EF4-FFF2-40B4-BE49-F238E27FC236}">
                <a16:creationId xmlns:a16="http://schemas.microsoft.com/office/drawing/2014/main" id="{E25492B1-E205-4631-AFBF-1DED26763F49}"/>
              </a:ext>
            </a:extLst>
          </p:cNvPr>
          <p:cNvCxnSpPr>
            <a:cxnSpLocks/>
          </p:cNvCxnSpPr>
          <p:nvPr/>
        </p:nvCxnSpPr>
        <p:spPr bwMode="auto">
          <a:xfrm flipV="1">
            <a:off x="3186968" y="3573919"/>
            <a:ext cx="3266175" cy="1360947"/>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接连接符 9">
            <a:extLst>
              <a:ext uri="{FF2B5EF4-FFF2-40B4-BE49-F238E27FC236}">
                <a16:creationId xmlns:a16="http://schemas.microsoft.com/office/drawing/2014/main" id="{EFE1C148-F0B6-4964-A5B5-8CC1BA437213}"/>
              </a:ext>
            </a:extLst>
          </p:cNvPr>
          <p:cNvCxnSpPr>
            <a:cxnSpLocks/>
          </p:cNvCxnSpPr>
          <p:nvPr/>
        </p:nvCxnSpPr>
        <p:spPr bwMode="auto">
          <a:xfrm flipV="1">
            <a:off x="4226711" y="3553303"/>
            <a:ext cx="2286711" cy="2402318"/>
          </a:xfrm>
          <a:prstGeom prst="line">
            <a:avLst/>
          </a:prstGeom>
          <a:solidFill>
            <a:schemeClr val="accent1"/>
          </a:solidFill>
          <a:ln w="101600" cap="flat" cmpd="sng" algn="ctr">
            <a:solidFill>
              <a:srgbClr val="0066FF"/>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直接箭头连接符 14">
            <a:extLst>
              <a:ext uri="{FF2B5EF4-FFF2-40B4-BE49-F238E27FC236}">
                <a16:creationId xmlns:a16="http://schemas.microsoft.com/office/drawing/2014/main" id="{401EBD82-3A97-43EA-A676-D076C8547203}"/>
              </a:ext>
            </a:extLst>
          </p:cNvPr>
          <p:cNvCxnSpPr>
            <a:cxnSpLocks/>
          </p:cNvCxnSpPr>
          <p:nvPr/>
        </p:nvCxnSpPr>
        <p:spPr bwMode="auto">
          <a:xfrm>
            <a:off x="2588406" y="5118999"/>
            <a:ext cx="1228525" cy="1169171"/>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图片 16">
            <a:extLst>
              <a:ext uri="{FF2B5EF4-FFF2-40B4-BE49-F238E27FC236}">
                <a16:creationId xmlns:a16="http://schemas.microsoft.com/office/drawing/2014/main" id="{D9077A78-B4A1-480B-A6E5-59882EF86D17}"/>
              </a:ext>
            </a:extLst>
          </p:cNvPr>
          <p:cNvPicPr>
            <a:picLocks noChangeAspect="1"/>
          </p:cNvPicPr>
          <p:nvPr/>
        </p:nvPicPr>
        <p:blipFill>
          <a:blip r:embed="rId3"/>
          <a:stretch>
            <a:fillRect/>
          </a:stretch>
        </p:blipFill>
        <p:spPr>
          <a:xfrm>
            <a:off x="1442364" y="6328975"/>
            <a:ext cx="3364795" cy="900048"/>
          </a:xfrm>
          <a:prstGeom prst="rect">
            <a:avLst/>
          </a:prstGeom>
        </p:spPr>
      </p:pic>
      <p:grpSp>
        <p:nvGrpSpPr>
          <p:cNvPr id="19" name="组合 18">
            <a:extLst>
              <a:ext uri="{FF2B5EF4-FFF2-40B4-BE49-F238E27FC236}">
                <a16:creationId xmlns:a16="http://schemas.microsoft.com/office/drawing/2014/main" id="{1B79204C-2679-4290-BB3B-FBF2F19B036A}"/>
              </a:ext>
            </a:extLst>
          </p:cNvPr>
          <p:cNvGrpSpPr/>
          <p:nvPr/>
        </p:nvGrpSpPr>
        <p:grpSpPr>
          <a:xfrm>
            <a:off x="395325" y="2120524"/>
            <a:ext cx="792091" cy="792088"/>
            <a:chOff x="15738378" y="6472312"/>
            <a:chExt cx="792091" cy="792088"/>
          </a:xfrm>
        </p:grpSpPr>
        <p:sp>
          <p:nvSpPr>
            <p:cNvPr id="20" name="椭圆 19">
              <a:extLst>
                <a:ext uri="{FF2B5EF4-FFF2-40B4-BE49-F238E27FC236}">
                  <a16:creationId xmlns:a16="http://schemas.microsoft.com/office/drawing/2014/main" id="{845F3492-E03E-4125-AF73-28C8CB0BE3BD}"/>
                </a:ext>
              </a:extLst>
            </p:cNvPr>
            <p:cNvSpPr/>
            <p:nvPr/>
          </p:nvSpPr>
          <p:spPr bwMode="auto">
            <a:xfrm>
              <a:off x="15738378" y="6472312"/>
              <a:ext cx="792091" cy="792088"/>
            </a:xfrm>
            <a:prstGeom prst="ellipse">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21" name="文本框 20">
              <a:extLst>
                <a:ext uri="{FF2B5EF4-FFF2-40B4-BE49-F238E27FC236}">
                  <a16:creationId xmlns:a16="http://schemas.microsoft.com/office/drawing/2014/main" id="{EAE29192-DACA-4DAD-A28B-1223701F9EF6}"/>
                </a:ext>
              </a:extLst>
            </p:cNvPr>
            <p:cNvSpPr txBox="1"/>
            <p:nvPr/>
          </p:nvSpPr>
          <p:spPr>
            <a:xfrm>
              <a:off x="15880560" y="6529802"/>
              <a:ext cx="648072" cy="677108"/>
            </a:xfrm>
            <a:prstGeom prst="rect">
              <a:avLst/>
            </a:prstGeom>
            <a:noFill/>
          </p:spPr>
          <p:txBody>
            <a:bodyPr wrap="square" rtlCol="0">
              <a:spAutoFit/>
            </a:bodyPr>
            <a:lstStyle/>
            <a:p>
              <a:r>
                <a:rPr lang="en-US" altLang="zh-CN" dirty="0"/>
                <a:t>1</a:t>
              </a:r>
              <a:endParaRPr lang="zh-CN" altLang="en-US" dirty="0"/>
            </a:p>
          </p:txBody>
        </p:sp>
      </p:grpSp>
      <p:pic>
        <p:nvPicPr>
          <p:cNvPr id="34" name="图片 33">
            <a:extLst>
              <a:ext uri="{FF2B5EF4-FFF2-40B4-BE49-F238E27FC236}">
                <a16:creationId xmlns:a16="http://schemas.microsoft.com/office/drawing/2014/main" id="{AFCF69FC-4711-41C5-A327-0433CD04A07F}"/>
              </a:ext>
            </a:extLst>
          </p:cNvPr>
          <p:cNvPicPr>
            <a:picLocks noChangeAspect="1"/>
          </p:cNvPicPr>
          <p:nvPr/>
        </p:nvPicPr>
        <p:blipFill>
          <a:blip r:embed="rId4"/>
          <a:stretch>
            <a:fillRect/>
          </a:stretch>
        </p:blipFill>
        <p:spPr>
          <a:xfrm>
            <a:off x="5492938" y="10303707"/>
            <a:ext cx="853114" cy="803897"/>
          </a:xfrm>
          <a:prstGeom prst="rect">
            <a:avLst/>
          </a:prstGeom>
        </p:spPr>
      </p:pic>
      <p:cxnSp>
        <p:nvCxnSpPr>
          <p:cNvPr id="35" name="直接箭头连接符 34">
            <a:extLst>
              <a:ext uri="{FF2B5EF4-FFF2-40B4-BE49-F238E27FC236}">
                <a16:creationId xmlns:a16="http://schemas.microsoft.com/office/drawing/2014/main" id="{AA7C550C-7522-4191-B1D4-F75BE676098C}"/>
              </a:ext>
            </a:extLst>
          </p:cNvPr>
          <p:cNvCxnSpPr>
            <a:cxnSpLocks/>
          </p:cNvCxnSpPr>
          <p:nvPr/>
        </p:nvCxnSpPr>
        <p:spPr bwMode="auto">
          <a:xfrm flipV="1">
            <a:off x="6489557" y="7304800"/>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直接箭头连接符 35">
            <a:extLst>
              <a:ext uri="{FF2B5EF4-FFF2-40B4-BE49-F238E27FC236}">
                <a16:creationId xmlns:a16="http://schemas.microsoft.com/office/drawing/2014/main" id="{CE150A55-71CC-4D39-B394-DB549066ADEA}"/>
              </a:ext>
            </a:extLst>
          </p:cNvPr>
          <p:cNvCxnSpPr>
            <a:cxnSpLocks/>
          </p:cNvCxnSpPr>
          <p:nvPr/>
        </p:nvCxnSpPr>
        <p:spPr bwMode="auto">
          <a:xfrm>
            <a:off x="2042297" y="8132674"/>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图片 36">
            <a:extLst>
              <a:ext uri="{FF2B5EF4-FFF2-40B4-BE49-F238E27FC236}">
                <a16:creationId xmlns:a16="http://schemas.microsoft.com/office/drawing/2014/main" id="{72348D29-807F-4FDD-820A-EE7DBB07E285}"/>
              </a:ext>
            </a:extLst>
          </p:cNvPr>
          <p:cNvPicPr>
            <a:picLocks noChangeAspect="1"/>
          </p:cNvPicPr>
          <p:nvPr/>
        </p:nvPicPr>
        <p:blipFill>
          <a:blip r:embed="rId5"/>
          <a:stretch>
            <a:fillRect/>
          </a:stretch>
        </p:blipFill>
        <p:spPr>
          <a:xfrm>
            <a:off x="4839340" y="11230849"/>
            <a:ext cx="638260" cy="526565"/>
          </a:xfrm>
          <a:prstGeom prst="rect">
            <a:avLst/>
          </a:prstGeom>
        </p:spPr>
      </p:pic>
      <p:sp>
        <p:nvSpPr>
          <p:cNvPr id="39" name="文本框 38">
            <a:extLst>
              <a:ext uri="{FF2B5EF4-FFF2-40B4-BE49-F238E27FC236}">
                <a16:creationId xmlns:a16="http://schemas.microsoft.com/office/drawing/2014/main" id="{E4FD920A-F932-4F13-9CD9-AAD1E8BE6E69}"/>
              </a:ext>
            </a:extLst>
          </p:cNvPr>
          <p:cNvSpPr txBox="1"/>
          <p:nvPr/>
        </p:nvSpPr>
        <p:spPr>
          <a:xfrm>
            <a:off x="7278090" y="8206944"/>
            <a:ext cx="927143" cy="769441"/>
          </a:xfrm>
          <a:prstGeom prst="rect">
            <a:avLst/>
          </a:prstGeom>
          <a:noFill/>
        </p:spPr>
        <p:txBody>
          <a:bodyPr wrap="square" rtlCol="0">
            <a:spAutoFit/>
          </a:bodyPr>
          <a:lstStyle/>
          <a:p>
            <a:r>
              <a:rPr lang="en-US" altLang="zh-CN" sz="4400" dirty="0"/>
              <a:t>Re</a:t>
            </a:r>
          </a:p>
        </p:txBody>
      </p:sp>
      <p:cxnSp>
        <p:nvCxnSpPr>
          <p:cNvPr id="40" name="直接连接符 39">
            <a:extLst>
              <a:ext uri="{FF2B5EF4-FFF2-40B4-BE49-F238E27FC236}">
                <a16:creationId xmlns:a16="http://schemas.microsoft.com/office/drawing/2014/main" id="{8F18B065-2A80-448A-BFF2-9F53EB7E983A}"/>
              </a:ext>
            </a:extLst>
          </p:cNvPr>
          <p:cNvCxnSpPr>
            <a:cxnSpLocks/>
          </p:cNvCxnSpPr>
          <p:nvPr/>
        </p:nvCxnSpPr>
        <p:spPr bwMode="auto">
          <a:xfrm flipV="1">
            <a:off x="5273216" y="8179400"/>
            <a:ext cx="1179927" cy="2026132"/>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1" name="图片 40">
            <a:extLst>
              <a:ext uri="{FF2B5EF4-FFF2-40B4-BE49-F238E27FC236}">
                <a16:creationId xmlns:a16="http://schemas.microsoft.com/office/drawing/2014/main" id="{1722775A-1FEF-47AD-8368-B0A49A517481}"/>
              </a:ext>
            </a:extLst>
          </p:cNvPr>
          <p:cNvPicPr>
            <a:picLocks noChangeAspect="1"/>
          </p:cNvPicPr>
          <p:nvPr/>
        </p:nvPicPr>
        <p:blipFill rotWithShape="1">
          <a:blip r:embed="rId6"/>
          <a:srcRect l="27417" t="20075" r="10040" b="15343"/>
          <a:stretch/>
        </p:blipFill>
        <p:spPr>
          <a:xfrm>
            <a:off x="2575680" y="8581924"/>
            <a:ext cx="430896" cy="463111"/>
          </a:xfrm>
          <a:prstGeom prst="rect">
            <a:avLst/>
          </a:prstGeom>
        </p:spPr>
      </p:pic>
      <p:cxnSp>
        <p:nvCxnSpPr>
          <p:cNvPr id="42" name="直接连接符 41">
            <a:extLst>
              <a:ext uri="{FF2B5EF4-FFF2-40B4-BE49-F238E27FC236}">
                <a16:creationId xmlns:a16="http://schemas.microsoft.com/office/drawing/2014/main" id="{5C98D30C-9A09-4A7C-B773-62A44047FE03}"/>
              </a:ext>
            </a:extLst>
          </p:cNvPr>
          <p:cNvCxnSpPr>
            <a:cxnSpLocks/>
          </p:cNvCxnSpPr>
          <p:nvPr/>
        </p:nvCxnSpPr>
        <p:spPr bwMode="auto">
          <a:xfrm>
            <a:off x="3014194" y="9588294"/>
            <a:ext cx="1962476" cy="1807663"/>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接连接符 42">
            <a:extLst>
              <a:ext uri="{FF2B5EF4-FFF2-40B4-BE49-F238E27FC236}">
                <a16:creationId xmlns:a16="http://schemas.microsoft.com/office/drawing/2014/main" id="{807F9FB1-2725-48C1-B09B-4A0EBA2FEE02}"/>
              </a:ext>
            </a:extLst>
          </p:cNvPr>
          <p:cNvCxnSpPr>
            <a:cxnSpLocks/>
          </p:cNvCxnSpPr>
          <p:nvPr/>
        </p:nvCxnSpPr>
        <p:spPr bwMode="auto">
          <a:xfrm>
            <a:off x="3774141" y="8886936"/>
            <a:ext cx="1970905" cy="1795308"/>
          </a:xfrm>
          <a:prstGeom prst="line">
            <a:avLst/>
          </a:prstGeom>
          <a:solidFill>
            <a:schemeClr val="accent1"/>
          </a:solidFill>
          <a:ln w="57150" cap="flat" cmpd="sng" algn="ctr">
            <a:solidFill>
              <a:srgbClr val="C71B92"/>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直接连接符 43">
            <a:extLst>
              <a:ext uri="{FF2B5EF4-FFF2-40B4-BE49-F238E27FC236}">
                <a16:creationId xmlns:a16="http://schemas.microsoft.com/office/drawing/2014/main" id="{9C215EA3-B6C5-4FFC-BBDE-F3241053A337}"/>
              </a:ext>
            </a:extLst>
          </p:cNvPr>
          <p:cNvCxnSpPr>
            <a:cxnSpLocks/>
          </p:cNvCxnSpPr>
          <p:nvPr/>
        </p:nvCxnSpPr>
        <p:spPr bwMode="auto">
          <a:xfrm flipH="1" flipV="1">
            <a:off x="3340657" y="8502654"/>
            <a:ext cx="288032" cy="273519"/>
          </a:xfrm>
          <a:prstGeom prst="line">
            <a:avLst/>
          </a:prstGeom>
          <a:solidFill>
            <a:schemeClr val="accent1"/>
          </a:solid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直接箭头连接符 44">
            <a:extLst>
              <a:ext uri="{FF2B5EF4-FFF2-40B4-BE49-F238E27FC236}">
                <a16:creationId xmlns:a16="http://schemas.microsoft.com/office/drawing/2014/main" id="{2E71A13C-61B9-4098-955E-96D94066E522}"/>
              </a:ext>
            </a:extLst>
          </p:cNvPr>
          <p:cNvCxnSpPr>
            <a:cxnSpLocks/>
          </p:cNvCxnSpPr>
          <p:nvPr/>
        </p:nvCxnSpPr>
        <p:spPr bwMode="auto">
          <a:xfrm flipH="1">
            <a:off x="2708644" y="8611941"/>
            <a:ext cx="775825" cy="879852"/>
          </a:xfrm>
          <a:prstGeom prst="straightConnector1">
            <a:avLst/>
          </a:prstGeom>
          <a:solidFill>
            <a:schemeClr val="accent1"/>
          </a:solidFill>
          <a:ln w="762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46" name="组合 45">
            <a:extLst>
              <a:ext uri="{FF2B5EF4-FFF2-40B4-BE49-F238E27FC236}">
                <a16:creationId xmlns:a16="http://schemas.microsoft.com/office/drawing/2014/main" id="{C0126CD8-A559-4204-BB0B-0BF966BF5558}"/>
              </a:ext>
            </a:extLst>
          </p:cNvPr>
          <p:cNvGrpSpPr/>
          <p:nvPr/>
        </p:nvGrpSpPr>
        <p:grpSpPr>
          <a:xfrm>
            <a:off x="364768" y="7208514"/>
            <a:ext cx="792091" cy="792088"/>
            <a:chOff x="15738378" y="6472312"/>
            <a:chExt cx="792091" cy="792088"/>
          </a:xfrm>
        </p:grpSpPr>
        <p:sp>
          <p:nvSpPr>
            <p:cNvPr id="47" name="椭圆 46">
              <a:extLst>
                <a:ext uri="{FF2B5EF4-FFF2-40B4-BE49-F238E27FC236}">
                  <a16:creationId xmlns:a16="http://schemas.microsoft.com/office/drawing/2014/main" id="{4C2A2CF5-01D0-4966-B91E-6997E41B9140}"/>
                </a:ext>
              </a:extLst>
            </p:cNvPr>
            <p:cNvSpPr/>
            <p:nvPr/>
          </p:nvSpPr>
          <p:spPr bwMode="auto">
            <a:xfrm>
              <a:off x="15738378" y="6472312"/>
              <a:ext cx="792091" cy="792088"/>
            </a:xfrm>
            <a:prstGeom prst="ellipse">
              <a:avLst/>
            </a:prstGeom>
            <a:no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8" name="文本框 47">
              <a:extLst>
                <a:ext uri="{FF2B5EF4-FFF2-40B4-BE49-F238E27FC236}">
                  <a16:creationId xmlns:a16="http://schemas.microsoft.com/office/drawing/2014/main" id="{2D9EDAD2-C2FE-4A76-A18A-AA82BED1D768}"/>
                </a:ext>
              </a:extLst>
            </p:cNvPr>
            <p:cNvSpPr txBox="1"/>
            <p:nvPr/>
          </p:nvSpPr>
          <p:spPr>
            <a:xfrm>
              <a:off x="15880560" y="6529802"/>
              <a:ext cx="648072" cy="677108"/>
            </a:xfrm>
            <a:prstGeom prst="rect">
              <a:avLst/>
            </a:prstGeom>
            <a:noFill/>
          </p:spPr>
          <p:txBody>
            <a:bodyPr wrap="square" rtlCol="0">
              <a:spAutoFit/>
            </a:bodyPr>
            <a:lstStyle/>
            <a:p>
              <a:r>
                <a:rPr lang="en-US" altLang="zh-CN" dirty="0"/>
                <a:t>2</a:t>
              </a:r>
              <a:endParaRPr lang="zh-CN" altLang="en-US" dirty="0"/>
            </a:p>
          </p:txBody>
        </p:sp>
      </p:grpSp>
      <p:cxnSp>
        <p:nvCxnSpPr>
          <p:cNvPr id="49" name="直接箭头连接符 48">
            <a:extLst>
              <a:ext uri="{FF2B5EF4-FFF2-40B4-BE49-F238E27FC236}">
                <a16:creationId xmlns:a16="http://schemas.microsoft.com/office/drawing/2014/main" id="{63416ABD-324D-41BD-A642-2A2ABA16722E}"/>
              </a:ext>
            </a:extLst>
          </p:cNvPr>
          <p:cNvCxnSpPr>
            <a:cxnSpLocks/>
          </p:cNvCxnSpPr>
          <p:nvPr/>
        </p:nvCxnSpPr>
        <p:spPr bwMode="auto">
          <a:xfrm flipH="1">
            <a:off x="3066044" y="9187197"/>
            <a:ext cx="1709073" cy="1785459"/>
          </a:xfrm>
          <a:prstGeom prst="straightConnector1">
            <a:avLst/>
          </a:prstGeom>
          <a:solidFill>
            <a:schemeClr val="accent1"/>
          </a:solidFill>
          <a:ln w="101600" cap="flat" cmpd="sng" algn="ctr">
            <a:solidFill>
              <a:srgbClr val="000000"/>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0" name="图片 49">
            <a:extLst>
              <a:ext uri="{FF2B5EF4-FFF2-40B4-BE49-F238E27FC236}">
                <a16:creationId xmlns:a16="http://schemas.microsoft.com/office/drawing/2014/main" id="{2A7A9D51-61CA-4C07-BCB0-51CF270AEF52}"/>
              </a:ext>
            </a:extLst>
          </p:cNvPr>
          <p:cNvPicPr>
            <a:picLocks noChangeAspect="1"/>
          </p:cNvPicPr>
          <p:nvPr/>
        </p:nvPicPr>
        <p:blipFill>
          <a:blip r:embed="rId7"/>
          <a:stretch>
            <a:fillRect/>
          </a:stretch>
        </p:blipFill>
        <p:spPr>
          <a:xfrm>
            <a:off x="411000" y="11087314"/>
            <a:ext cx="3595791" cy="844563"/>
          </a:xfrm>
          <a:prstGeom prst="rect">
            <a:avLst/>
          </a:prstGeom>
        </p:spPr>
      </p:pic>
      <p:cxnSp>
        <p:nvCxnSpPr>
          <p:cNvPr id="113" name="直接箭头连接符 112">
            <a:extLst>
              <a:ext uri="{FF2B5EF4-FFF2-40B4-BE49-F238E27FC236}">
                <a16:creationId xmlns:a16="http://schemas.microsoft.com/office/drawing/2014/main" id="{69E50492-68C9-4780-B7B8-71561AFEBA6D}"/>
              </a:ext>
            </a:extLst>
          </p:cNvPr>
          <p:cNvCxnSpPr>
            <a:cxnSpLocks/>
          </p:cNvCxnSpPr>
          <p:nvPr/>
        </p:nvCxnSpPr>
        <p:spPr bwMode="auto">
          <a:xfrm flipV="1">
            <a:off x="6489557" y="2290841"/>
            <a:ext cx="0" cy="4148661"/>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4" name="直接箭头连接符 113">
            <a:extLst>
              <a:ext uri="{FF2B5EF4-FFF2-40B4-BE49-F238E27FC236}">
                <a16:creationId xmlns:a16="http://schemas.microsoft.com/office/drawing/2014/main" id="{7720C858-17B7-4B36-956B-D4B7DFB470E2}"/>
              </a:ext>
            </a:extLst>
          </p:cNvPr>
          <p:cNvCxnSpPr>
            <a:cxnSpLocks/>
          </p:cNvCxnSpPr>
          <p:nvPr/>
        </p:nvCxnSpPr>
        <p:spPr bwMode="auto">
          <a:xfrm>
            <a:off x="2042297" y="3534583"/>
            <a:ext cx="5398268" cy="4586"/>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5" name="直接连接符 114">
            <a:extLst>
              <a:ext uri="{FF2B5EF4-FFF2-40B4-BE49-F238E27FC236}">
                <a16:creationId xmlns:a16="http://schemas.microsoft.com/office/drawing/2014/main" id="{F245C531-5A43-446B-8B96-5CAF7FC27238}"/>
              </a:ext>
            </a:extLst>
          </p:cNvPr>
          <p:cNvCxnSpPr>
            <a:cxnSpLocks/>
          </p:cNvCxnSpPr>
          <p:nvPr/>
        </p:nvCxnSpPr>
        <p:spPr bwMode="auto">
          <a:xfrm>
            <a:off x="2434931" y="4307894"/>
            <a:ext cx="2588932" cy="2359711"/>
          </a:xfrm>
          <a:prstGeom prst="line">
            <a:avLst/>
          </a:prstGeom>
          <a:solidFill>
            <a:schemeClr val="accent1"/>
          </a:solidFill>
          <a:ln w="57150" cap="flat" cmpd="sng" algn="ctr">
            <a:solidFill>
              <a:srgbClr val="0066FF"/>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8" name="直接连接符 157">
            <a:extLst>
              <a:ext uri="{FF2B5EF4-FFF2-40B4-BE49-F238E27FC236}">
                <a16:creationId xmlns:a16="http://schemas.microsoft.com/office/drawing/2014/main" id="{CB6A7D7C-3A4F-4DEE-9C8C-5377D666D49D}"/>
              </a:ext>
            </a:extLst>
          </p:cNvPr>
          <p:cNvCxnSpPr/>
          <p:nvPr/>
        </p:nvCxnSpPr>
        <p:spPr bwMode="auto">
          <a:xfrm>
            <a:off x="8749469" y="2191833"/>
            <a:ext cx="12700" cy="9981421"/>
          </a:xfrm>
          <a:prstGeom prst="line">
            <a:avLst/>
          </a:prstGeom>
          <a:solidFill>
            <a:schemeClr val="accent1"/>
          </a:solidFill>
          <a:ln w="762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9" name="矩形: 圆角 158">
            <a:extLst>
              <a:ext uri="{FF2B5EF4-FFF2-40B4-BE49-F238E27FC236}">
                <a16:creationId xmlns:a16="http://schemas.microsoft.com/office/drawing/2014/main" id="{8B06287D-B0D0-4A69-9FB8-FDF917923FBE}"/>
              </a:ext>
            </a:extLst>
          </p:cNvPr>
          <p:cNvSpPr/>
          <p:nvPr/>
        </p:nvSpPr>
        <p:spPr bwMode="auto">
          <a:xfrm>
            <a:off x="9656607" y="2300249"/>
            <a:ext cx="4181906" cy="895500"/>
          </a:xfrm>
          <a:prstGeom prst="roundRect">
            <a:avLst/>
          </a:prstGeom>
          <a:ln w="76200">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60" name="文本框 159">
            <a:extLst>
              <a:ext uri="{FF2B5EF4-FFF2-40B4-BE49-F238E27FC236}">
                <a16:creationId xmlns:a16="http://schemas.microsoft.com/office/drawing/2014/main" id="{91BF772A-D580-4EB1-A795-F87387D16BB7}"/>
              </a:ext>
            </a:extLst>
          </p:cNvPr>
          <p:cNvSpPr txBox="1"/>
          <p:nvPr/>
        </p:nvSpPr>
        <p:spPr>
          <a:xfrm>
            <a:off x="9546093" y="2335067"/>
            <a:ext cx="4536076" cy="769441"/>
          </a:xfrm>
          <a:prstGeom prst="rect">
            <a:avLst/>
          </a:prstGeom>
          <a:noFill/>
        </p:spPr>
        <p:txBody>
          <a:bodyPr wrap="square" rtlCol="0">
            <a:spAutoFit/>
          </a:bodyPr>
          <a:lstStyle/>
          <a:p>
            <a:pPr algn="ctr"/>
            <a:r>
              <a:rPr lang="en-US" altLang="zh-CN" sz="4400" dirty="0">
                <a:solidFill>
                  <a:schemeClr val="tx1"/>
                </a:solidFill>
              </a:rPr>
              <a:t>Robust Design</a:t>
            </a:r>
            <a:endParaRPr lang="zh-CN" altLang="en-US" sz="4400" dirty="0">
              <a:solidFill>
                <a:schemeClr val="tx1"/>
              </a:solidFill>
            </a:endParaRPr>
          </a:p>
        </p:txBody>
      </p:sp>
      <p:cxnSp>
        <p:nvCxnSpPr>
          <p:cNvPr id="96" name="直接箭头连接符 95">
            <a:extLst>
              <a:ext uri="{FF2B5EF4-FFF2-40B4-BE49-F238E27FC236}">
                <a16:creationId xmlns:a16="http://schemas.microsoft.com/office/drawing/2014/main" id="{BE9468B0-ABE9-47CE-9FAB-D4E3F71228D2}"/>
              </a:ext>
            </a:extLst>
          </p:cNvPr>
          <p:cNvCxnSpPr>
            <a:cxnSpLocks/>
          </p:cNvCxnSpPr>
          <p:nvPr/>
        </p:nvCxnSpPr>
        <p:spPr bwMode="auto">
          <a:xfrm flipV="1">
            <a:off x="17845559" y="3201556"/>
            <a:ext cx="0" cy="5330512"/>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 name="直接连接符 96">
            <a:extLst>
              <a:ext uri="{FF2B5EF4-FFF2-40B4-BE49-F238E27FC236}">
                <a16:creationId xmlns:a16="http://schemas.microsoft.com/office/drawing/2014/main" id="{EFBA0664-F08D-42F6-B011-54C7C07AB0AE}"/>
              </a:ext>
            </a:extLst>
          </p:cNvPr>
          <p:cNvCxnSpPr>
            <a:cxnSpLocks/>
          </p:cNvCxnSpPr>
          <p:nvPr/>
        </p:nvCxnSpPr>
        <p:spPr bwMode="auto">
          <a:xfrm flipH="1" flipV="1">
            <a:off x="18910547" y="6959583"/>
            <a:ext cx="667079" cy="1514904"/>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接箭头连接符 97">
            <a:extLst>
              <a:ext uri="{FF2B5EF4-FFF2-40B4-BE49-F238E27FC236}">
                <a16:creationId xmlns:a16="http://schemas.microsoft.com/office/drawing/2014/main" id="{BD8A7C4A-3864-44EF-86A8-CFF5755B0032}"/>
              </a:ext>
            </a:extLst>
          </p:cNvPr>
          <p:cNvCxnSpPr>
            <a:cxnSpLocks/>
          </p:cNvCxnSpPr>
          <p:nvPr/>
        </p:nvCxnSpPr>
        <p:spPr bwMode="auto">
          <a:xfrm flipV="1">
            <a:off x="10720702" y="4419614"/>
            <a:ext cx="9079604" cy="21359"/>
          </a:xfrm>
          <a:prstGeom prst="straightConnector1">
            <a:avLst/>
          </a:prstGeom>
          <a:solidFill>
            <a:schemeClr val="accent1"/>
          </a:solidFill>
          <a:ln w="1016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9" name="文本框 98">
            <a:extLst>
              <a:ext uri="{FF2B5EF4-FFF2-40B4-BE49-F238E27FC236}">
                <a16:creationId xmlns:a16="http://schemas.microsoft.com/office/drawing/2014/main" id="{0277A6A0-B633-4F0D-B719-9C2286F19BB8}"/>
              </a:ext>
            </a:extLst>
          </p:cNvPr>
          <p:cNvSpPr txBox="1"/>
          <p:nvPr/>
        </p:nvSpPr>
        <p:spPr>
          <a:xfrm>
            <a:off x="17972943" y="3031980"/>
            <a:ext cx="810090" cy="769441"/>
          </a:xfrm>
          <a:prstGeom prst="rect">
            <a:avLst/>
          </a:prstGeom>
          <a:noFill/>
        </p:spPr>
        <p:txBody>
          <a:bodyPr wrap="square" rtlCol="0">
            <a:spAutoFit/>
          </a:bodyPr>
          <a:lstStyle/>
          <a:p>
            <a:r>
              <a:rPr lang="en-US" altLang="zh-CN" sz="4400" dirty="0" err="1"/>
              <a:t>Im</a:t>
            </a:r>
            <a:endParaRPr lang="en-US" altLang="zh-CN" sz="4400" dirty="0"/>
          </a:p>
        </p:txBody>
      </p:sp>
      <p:sp>
        <p:nvSpPr>
          <p:cNvPr id="100" name="文本框 99">
            <a:extLst>
              <a:ext uri="{FF2B5EF4-FFF2-40B4-BE49-F238E27FC236}">
                <a16:creationId xmlns:a16="http://schemas.microsoft.com/office/drawing/2014/main" id="{8B39C51A-953C-461B-98B2-5DE9259D1176}"/>
              </a:ext>
            </a:extLst>
          </p:cNvPr>
          <p:cNvSpPr txBox="1"/>
          <p:nvPr/>
        </p:nvSpPr>
        <p:spPr>
          <a:xfrm>
            <a:off x="19114055" y="3542818"/>
            <a:ext cx="927143" cy="769441"/>
          </a:xfrm>
          <a:prstGeom prst="rect">
            <a:avLst/>
          </a:prstGeom>
          <a:noFill/>
        </p:spPr>
        <p:txBody>
          <a:bodyPr wrap="square" rtlCol="0">
            <a:spAutoFit/>
          </a:bodyPr>
          <a:lstStyle/>
          <a:p>
            <a:r>
              <a:rPr lang="en-US" altLang="zh-CN" sz="4400" dirty="0"/>
              <a:t>Re</a:t>
            </a:r>
          </a:p>
        </p:txBody>
      </p:sp>
      <p:cxnSp>
        <p:nvCxnSpPr>
          <p:cNvPr id="101" name="直接连接符 100">
            <a:extLst>
              <a:ext uri="{FF2B5EF4-FFF2-40B4-BE49-F238E27FC236}">
                <a16:creationId xmlns:a16="http://schemas.microsoft.com/office/drawing/2014/main" id="{5B0F1E1C-C909-44E4-9502-718CA63518EF}"/>
              </a:ext>
            </a:extLst>
          </p:cNvPr>
          <p:cNvCxnSpPr>
            <a:cxnSpLocks/>
          </p:cNvCxnSpPr>
          <p:nvPr/>
        </p:nvCxnSpPr>
        <p:spPr bwMode="auto">
          <a:xfrm flipH="1" flipV="1">
            <a:off x="17845560" y="4438023"/>
            <a:ext cx="1055509" cy="2445501"/>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2" name="椭圆 101">
            <a:extLst>
              <a:ext uri="{FF2B5EF4-FFF2-40B4-BE49-F238E27FC236}">
                <a16:creationId xmlns:a16="http://schemas.microsoft.com/office/drawing/2014/main" id="{0BF4D201-729A-416D-805F-2FF0B4B48931}"/>
              </a:ext>
            </a:extLst>
          </p:cNvPr>
          <p:cNvSpPr/>
          <p:nvPr/>
        </p:nvSpPr>
        <p:spPr bwMode="auto">
          <a:xfrm>
            <a:off x="18744913" y="6732388"/>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103" name="直接连接符 102">
            <a:extLst>
              <a:ext uri="{FF2B5EF4-FFF2-40B4-BE49-F238E27FC236}">
                <a16:creationId xmlns:a16="http://schemas.microsoft.com/office/drawing/2014/main" id="{2CD2BDF1-21C5-48A1-813D-D4D23616D33B}"/>
              </a:ext>
            </a:extLst>
          </p:cNvPr>
          <p:cNvCxnSpPr>
            <a:cxnSpLocks/>
          </p:cNvCxnSpPr>
          <p:nvPr/>
        </p:nvCxnSpPr>
        <p:spPr bwMode="auto">
          <a:xfrm flipV="1">
            <a:off x="11348229" y="7453759"/>
            <a:ext cx="959068" cy="519064"/>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直接连接符 103">
            <a:extLst>
              <a:ext uri="{FF2B5EF4-FFF2-40B4-BE49-F238E27FC236}">
                <a16:creationId xmlns:a16="http://schemas.microsoft.com/office/drawing/2014/main" id="{B8E06724-754A-4C93-B4AA-CF95645FFCC1}"/>
              </a:ext>
            </a:extLst>
          </p:cNvPr>
          <p:cNvCxnSpPr>
            <a:cxnSpLocks/>
          </p:cNvCxnSpPr>
          <p:nvPr/>
        </p:nvCxnSpPr>
        <p:spPr bwMode="auto">
          <a:xfrm flipV="1">
            <a:off x="12307297" y="4438022"/>
            <a:ext cx="5474193" cy="2992633"/>
          </a:xfrm>
          <a:prstGeom prst="line">
            <a:avLst/>
          </a:prstGeom>
          <a:solidFill>
            <a:schemeClr val="accent1"/>
          </a:solid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5" name="椭圆 104">
            <a:extLst>
              <a:ext uri="{FF2B5EF4-FFF2-40B4-BE49-F238E27FC236}">
                <a16:creationId xmlns:a16="http://schemas.microsoft.com/office/drawing/2014/main" id="{E2EC4D29-D10B-47E4-A5F5-80801A41DFFA}"/>
              </a:ext>
            </a:extLst>
          </p:cNvPr>
          <p:cNvSpPr/>
          <p:nvPr/>
        </p:nvSpPr>
        <p:spPr bwMode="auto">
          <a:xfrm>
            <a:off x="12147282" y="7264116"/>
            <a:ext cx="288029" cy="302272"/>
          </a:xfrm>
          <a:prstGeom prst="ellipse">
            <a:avLst/>
          </a:prstGeom>
          <a:solidFill>
            <a:srgbClr val="FF000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106" name="直接连接符 105">
            <a:extLst>
              <a:ext uri="{FF2B5EF4-FFF2-40B4-BE49-F238E27FC236}">
                <a16:creationId xmlns:a16="http://schemas.microsoft.com/office/drawing/2014/main" id="{30BFF1D0-0A2C-4F5C-B677-F019ED968D36}"/>
              </a:ext>
            </a:extLst>
          </p:cNvPr>
          <p:cNvCxnSpPr>
            <a:cxnSpLocks/>
          </p:cNvCxnSpPr>
          <p:nvPr/>
        </p:nvCxnSpPr>
        <p:spPr bwMode="auto">
          <a:xfrm flipV="1">
            <a:off x="13372284" y="4459383"/>
            <a:ext cx="4473274" cy="5422314"/>
          </a:xfrm>
          <a:prstGeom prst="line">
            <a:avLst/>
          </a:prstGeom>
          <a:solidFill>
            <a:schemeClr val="accent1"/>
          </a:solidFill>
          <a:ln w="101600"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7" name="椭圆 106">
            <a:extLst>
              <a:ext uri="{FF2B5EF4-FFF2-40B4-BE49-F238E27FC236}">
                <a16:creationId xmlns:a16="http://schemas.microsoft.com/office/drawing/2014/main" id="{E82E6FD6-95CC-476B-A34B-30F570EF4B7B}"/>
              </a:ext>
            </a:extLst>
          </p:cNvPr>
          <p:cNvSpPr/>
          <p:nvPr/>
        </p:nvSpPr>
        <p:spPr bwMode="auto">
          <a:xfrm>
            <a:off x="19386834" y="8245885"/>
            <a:ext cx="288029" cy="302272"/>
          </a:xfrm>
          <a:prstGeom prst="ellipse">
            <a:avLst/>
          </a:prstGeom>
          <a:solidFill>
            <a:srgbClr val="00B0F0"/>
          </a:solidFill>
          <a:ln w="254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08" name="椭圆 107">
            <a:extLst>
              <a:ext uri="{FF2B5EF4-FFF2-40B4-BE49-F238E27FC236}">
                <a16:creationId xmlns:a16="http://schemas.microsoft.com/office/drawing/2014/main" id="{26BBD901-87C4-4CF9-B4BC-CFEF5105BCBB}"/>
              </a:ext>
            </a:extLst>
          </p:cNvPr>
          <p:cNvSpPr/>
          <p:nvPr/>
        </p:nvSpPr>
        <p:spPr bwMode="auto">
          <a:xfrm>
            <a:off x="11145763" y="7854458"/>
            <a:ext cx="288029" cy="302272"/>
          </a:xfrm>
          <a:prstGeom prst="ellipse">
            <a:avLst/>
          </a:prstGeom>
          <a:solidFill>
            <a:srgbClr val="00B05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09" name="图片 108">
            <a:extLst>
              <a:ext uri="{FF2B5EF4-FFF2-40B4-BE49-F238E27FC236}">
                <a16:creationId xmlns:a16="http://schemas.microsoft.com/office/drawing/2014/main" id="{90EBDD87-0F94-474F-9FCA-19F538CB81C6}"/>
              </a:ext>
            </a:extLst>
          </p:cNvPr>
          <p:cNvPicPr>
            <a:picLocks noChangeAspect="1"/>
          </p:cNvPicPr>
          <p:nvPr/>
        </p:nvPicPr>
        <p:blipFill>
          <a:blip r:embed="rId8"/>
          <a:stretch>
            <a:fillRect/>
          </a:stretch>
        </p:blipFill>
        <p:spPr>
          <a:xfrm>
            <a:off x="13318694" y="4726598"/>
            <a:ext cx="789325" cy="758967"/>
          </a:xfrm>
          <a:prstGeom prst="rect">
            <a:avLst/>
          </a:prstGeom>
        </p:spPr>
      </p:pic>
      <p:cxnSp>
        <p:nvCxnSpPr>
          <p:cNvPr id="110" name="直接连接符 109">
            <a:extLst>
              <a:ext uri="{FF2B5EF4-FFF2-40B4-BE49-F238E27FC236}">
                <a16:creationId xmlns:a16="http://schemas.microsoft.com/office/drawing/2014/main" id="{16B2EB69-CAA1-4633-A6B1-CCFF863CEB66}"/>
              </a:ext>
            </a:extLst>
          </p:cNvPr>
          <p:cNvCxnSpPr>
            <a:cxnSpLocks/>
          </p:cNvCxnSpPr>
          <p:nvPr/>
        </p:nvCxnSpPr>
        <p:spPr bwMode="auto">
          <a:xfrm>
            <a:off x="11777897" y="9477519"/>
            <a:ext cx="3119518" cy="790084"/>
          </a:xfrm>
          <a:prstGeom prst="line">
            <a:avLst/>
          </a:prstGeom>
          <a:solidFill>
            <a:schemeClr val="accent1"/>
          </a:solidFill>
          <a:ln w="5715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16" name="图片 115">
            <a:extLst>
              <a:ext uri="{FF2B5EF4-FFF2-40B4-BE49-F238E27FC236}">
                <a16:creationId xmlns:a16="http://schemas.microsoft.com/office/drawing/2014/main" id="{CDD859FF-1FE4-40CF-9AB7-4A4F15F493D1}"/>
              </a:ext>
            </a:extLst>
          </p:cNvPr>
          <p:cNvPicPr>
            <a:picLocks noChangeAspect="1"/>
          </p:cNvPicPr>
          <p:nvPr/>
        </p:nvPicPr>
        <p:blipFill>
          <a:blip r:embed="rId9"/>
          <a:stretch>
            <a:fillRect/>
          </a:stretch>
        </p:blipFill>
        <p:spPr>
          <a:xfrm>
            <a:off x="18300720" y="7438149"/>
            <a:ext cx="784485" cy="768795"/>
          </a:xfrm>
          <a:prstGeom prst="rect">
            <a:avLst/>
          </a:prstGeom>
        </p:spPr>
      </p:pic>
      <p:pic>
        <p:nvPicPr>
          <p:cNvPr id="117" name="图片 116">
            <a:extLst>
              <a:ext uri="{FF2B5EF4-FFF2-40B4-BE49-F238E27FC236}">
                <a16:creationId xmlns:a16="http://schemas.microsoft.com/office/drawing/2014/main" id="{CBAD6B36-D5B4-4006-B194-944239B58738}"/>
              </a:ext>
            </a:extLst>
          </p:cNvPr>
          <p:cNvPicPr>
            <a:picLocks noChangeAspect="1"/>
          </p:cNvPicPr>
          <p:nvPr/>
        </p:nvPicPr>
        <p:blipFill>
          <a:blip r:embed="rId10"/>
          <a:stretch>
            <a:fillRect/>
          </a:stretch>
        </p:blipFill>
        <p:spPr>
          <a:xfrm>
            <a:off x="19307728" y="5767061"/>
            <a:ext cx="826684" cy="529926"/>
          </a:xfrm>
          <a:prstGeom prst="rect">
            <a:avLst/>
          </a:prstGeom>
        </p:spPr>
      </p:pic>
      <p:sp>
        <p:nvSpPr>
          <p:cNvPr id="118" name="左大括号 117">
            <a:extLst>
              <a:ext uri="{FF2B5EF4-FFF2-40B4-BE49-F238E27FC236}">
                <a16:creationId xmlns:a16="http://schemas.microsoft.com/office/drawing/2014/main" id="{9350C7C9-90CA-4C7C-A68D-A2CC0D21D93B}"/>
              </a:ext>
            </a:extLst>
          </p:cNvPr>
          <p:cNvSpPr/>
          <p:nvPr/>
        </p:nvSpPr>
        <p:spPr bwMode="auto">
          <a:xfrm rot="9342171">
            <a:off x="18845942" y="4208747"/>
            <a:ext cx="481832" cy="4144482"/>
          </a:xfrm>
          <a:prstGeom prst="leftBrace">
            <a:avLst>
              <a:gd name="adj1" fmla="val 150103"/>
              <a:gd name="adj2" fmla="val 50000"/>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6" name="左大括号 125">
            <a:extLst>
              <a:ext uri="{FF2B5EF4-FFF2-40B4-BE49-F238E27FC236}">
                <a16:creationId xmlns:a16="http://schemas.microsoft.com/office/drawing/2014/main" id="{AA5D6572-F237-4645-B016-A9A28FA743DB}"/>
              </a:ext>
            </a:extLst>
          </p:cNvPr>
          <p:cNvSpPr/>
          <p:nvPr/>
        </p:nvSpPr>
        <p:spPr bwMode="auto">
          <a:xfrm rot="3749456">
            <a:off x="13934325" y="2082796"/>
            <a:ext cx="673402" cy="7402863"/>
          </a:xfrm>
          <a:prstGeom prst="leftBrace">
            <a:avLst>
              <a:gd name="adj1" fmla="val 150103"/>
              <a:gd name="adj2" fmla="val 50072"/>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141" name="图片 140">
            <a:extLst>
              <a:ext uri="{FF2B5EF4-FFF2-40B4-BE49-F238E27FC236}">
                <a16:creationId xmlns:a16="http://schemas.microsoft.com/office/drawing/2014/main" id="{D5514988-7136-4D0F-B897-BD232779247E}"/>
              </a:ext>
            </a:extLst>
          </p:cNvPr>
          <p:cNvPicPr>
            <a:picLocks noChangeAspect="1"/>
          </p:cNvPicPr>
          <p:nvPr/>
        </p:nvPicPr>
        <p:blipFill>
          <a:blip r:embed="rId11"/>
          <a:stretch>
            <a:fillRect/>
          </a:stretch>
        </p:blipFill>
        <p:spPr>
          <a:xfrm>
            <a:off x="11787325" y="7856175"/>
            <a:ext cx="976933" cy="618312"/>
          </a:xfrm>
          <a:prstGeom prst="rect">
            <a:avLst/>
          </a:prstGeom>
        </p:spPr>
      </p:pic>
      <p:cxnSp>
        <p:nvCxnSpPr>
          <p:cNvPr id="149" name="直接箭头连接符 148">
            <a:extLst>
              <a:ext uri="{FF2B5EF4-FFF2-40B4-BE49-F238E27FC236}">
                <a16:creationId xmlns:a16="http://schemas.microsoft.com/office/drawing/2014/main" id="{2C675CD8-8FDB-43D8-B5FC-BC659D9CE84A}"/>
              </a:ext>
            </a:extLst>
          </p:cNvPr>
          <p:cNvCxnSpPr>
            <a:cxnSpLocks/>
          </p:cNvCxnSpPr>
          <p:nvPr/>
        </p:nvCxnSpPr>
        <p:spPr bwMode="auto">
          <a:xfrm flipH="1">
            <a:off x="12803819" y="9110194"/>
            <a:ext cx="693407" cy="3063060"/>
          </a:xfrm>
          <a:prstGeom prst="straightConnector1">
            <a:avLst/>
          </a:prstGeom>
          <a:solidFill>
            <a:schemeClr val="accent1"/>
          </a:solidFill>
          <a:ln w="101600" cap="flat" cmpd="sng" algn="ctr">
            <a:solidFill>
              <a:schemeClr val="tx1"/>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3" name="直接连接符 152">
            <a:extLst>
              <a:ext uri="{FF2B5EF4-FFF2-40B4-BE49-F238E27FC236}">
                <a16:creationId xmlns:a16="http://schemas.microsoft.com/office/drawing/2014/main" id="{2934333E-362D-4D05-95A1-DB4D7C6F9641}"/>
              </a:ext>
            </a:extLst>
          </p:cNvPr>
          <p:cNvCxnSpPr>
            <a:cxnSpLocks/>
          </p:cNvCxnSpPr>
          <p:nvPr/>
        </p:nvCxnSpPr>
        <p:spPr bwMode="auto">
          <a:xfrm flipV="1">
            <a:off x="12324285" y="9876670"/>
            <a:ext cx="959068" cy="519064"/>
          </a:xfrm>
          <a:prstGeom prst="line">
            <a:avLst/>
          </a:prstGeom>
          <a:solidFill>
            <a:schemeClr val="accent1"/>
          </a:solidFill>
          <a:ln w="1016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4" name="直接连接符 153">
            <a:extLst>
              <a:ext uri="{FF2B5EF4-FFF2-40B4-BE49-F238E27FC236}">
                <a16:creationId xmlns:a16="http://schemas.microsoft.com/office/drawing/2014/main" id="{E1D5FB4B-F330-4D3A-AEC3-E17283FD4CB6}"/>
              </a:ext>
            </a:extLst>
          </p:cNvPr>
          <p:cNvCxnSpPr>
            <a:cxnSpLocks/>
          </p:cNvCxnSpPr>
          <p:nvPr/>
        </p:nvCxnSpPr>
        <p:spPr bwMode="auto">
          <a:xfrm flipH="1" flipV="1">
            <a:off x="13306960" y="9870835"/>
            <a:ext cx="667079" cy="1514904"/>
          </a:xfrm>
          <a:prstGeom prst="line">
            <a:avLst/>
          </a:prstGeom>
          <a:solidFill>
            <a:schemeClr val="accent1"/>
          </a:solidFill>
          <a:ln w="10160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5" name="直接箭头连接符 154">
            <a:extLst>
              <a:ext uri="{FF2B5EF4-FFF2-40B4-BE49-F238E27FC236}">
                <a16:creationId xmlns:a16="http://schemas.microsoft.com/office/drawing/2014/main" id="{266A826F-FF3F-4FFC-8263-27379A6B50B9}"/>
              </a:ext>
            </a:extLst>
          </p:cNvPr>
          <p:cNvCxnSpPr>
            <a:cxnSpLocks/>
          </p:cNvCxnSpPr>
          <p:nvPr/>
        </p:nvCxnSpPr>
        <p:spPr bwMode="auto">
          <a:xfrm flipH="1">
            <a:off x="11195821" y="9657831"/>
            <a:ext cx="2984374" cy="678230"/>
          </a:xfrm>
          <a:prstGeom prst="straightConnector1">
            <a:avLst/>
          </a:prstGeom>
          <a:solidFill>
            <a:schemeClr val="accent1"/>
          </a:solidFill>
          <a:ln w="101600" cap="flat" cmpd="sng" algn="ctr">
            <a:solidFill>
              <a:schemeClr val="tx1"/>
            </a:solidFill>
            <a:prstDash val="dashDot"/>
            <a:round/>
            <a:headEnd type="oval"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6" name="任意多边形: 形状 155">
            <a:extLst>
              <a:ext uri="{FF2B5EF4-FFF2-40B4-BE49-F238E27FC236}">
                <a16:creationId xmlns:a16="http://schemas.microsoft.com/office/drawing/2014/main" id="{C02D0F82-A27A-4747-8866-5FCCEFD0D892}"/>
              </a:ext>
            </a:extLst>
          </p:cNvPr>
          <p:cNvSpPr/>
          <p:nvPr/>
        </p:nvSpPr>
        <p:spPr bwMode="auto">
          <a:xfrm rot="6053158">
            <a:off x="11359362" y="10542836"/>
            <a:ext cx="1044533" cy="1441433"/>
          </a:xfrm>
          <a:custGeom>
            <a:avLst/>
            <a:gdLst>
              <a:gd name="connsiteX0" fmla="*/ 287866 w 297719"/>
              <a:gd name="connsiteY0" fmla="*/ 0 h 465666"/>
              <a:gd name="connsiteX1" fmla="*/ 262466 w 297719"/>
              <a:gd name="connsiteY1" fmla="*/ 287866 h 465666"/>
              <a:gd name="connsiteX2" fmla="*/ 0 w 297719"/>
              <a:gd name="connsiteY2" fmla="*/ 465666 h 465666"/>
            </a:gdLst>
            <a:ahLst/>
            <a:cxnLst>
              <a:cxn ang="0">
                <a:pos x="connsiteX0" y="connsiteY0"/>
              </a:cxn>
              <a:cxn ang="0">
                <a:pos x="connsiteX1" y="connsiteY1"/>
              </a:cxn>
              <a:cxn ang="0">
                <a:pos x="connsiteX2" y="connsiteY2"/>
              </a:cxn>
            </a:cxnLst>
            <a:rect l="l" t="t" r="r" b="b"/>
            <a:pathLst>
              <a:path w="297719" h="465666">
                <a:moveTo>
                  <a:pt x="287866" y="0"/>
                </a:moveTo>
                <a:cubicBezTo>
                  <a:pt x="299155" y="105127"/>
                  <a:pt x="310444" y="210255"/>
                  <a:pt x="262466" y="287866"/>
                </a:cubicBezTo>
                <a:cubicBezTo>
                  <a:pt x="214488" y="365477"/>
                  <a:pt x="107244" y="415571"/>
                  <a:pt x="0" y="465666"/>
                </a:cubicBezTo>
              </a:path>
            </a:pathLst>
          </a:custGeom>
          <a:noFill/>
          <a:ln w="57150" cap="flat" cmpd="sng" algn="ctr">
            <a:solidFill>
              <a:srgbClr val="000000"/>
            </a:solidFill>
            <a:prstDash val="sysDot"/>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64" name="图片 63">
            <a:extLst>
              <a:ext uri="{FF2B5EF4-FFF2-40B4-BE49-F238E27FC236}">
                <a16:creationId xmlns:a16="http://schemas.microsoft.com/office/drawing/2014/main" id="{F409A6EE-70A8-40B5-93D6-0BCA8F96B86A}"/>
              </a:ext>
            </a:extLst>
          </p:cNvPr>
          <p:cNvPicPr>
            <a:picLocks noChangeAspect="1"/>
          </p:cNvPicPr>
          <p:nvPr/>
        </p:nvPicPr>
        <p:blipFill>
          <a:blip r:embed="rId12"/>
          <a:stretch>
            <a:fillRect/>
          </a:stretch>
        </p:blipFill>
        <p:spPr>
          <a:xfrm rot="18214436">
            <a:off x="14573087" y="6773004"/>
            <a:ext cx="2013360" cy="912035"/>
          </a:xfrm>
          <a:prstGeom prst="rect">
            <a:avLst/>
          </a:prstGeom>
        </p:spPr>
      </p:pic>
      <p:pic>
        <p:nvPicPr>
          <p:cNvPr id="65" name="图片 64">
            <a:extLst>
              <a:ext uri="{FF2B5EF4-FFF2-40B4-BE49-F238E27FC236}">
                <a16:creationId xmlns:a16="http://schemas.microsoft.com/office/drawing/2014/main" id="{AF660D41-FF75-4A29-B086-6A56F13B1325}"/>
              </a:ext>
            </a:extLst>
          </p:cNvPr>
          <p:cNvPicPr>
            <a:picLocks noChangeAspect="1"/>
          </p:cNvPicPr>
          <p:nvPr/>
        </p:nvPicPr>
        <p:blipFill>
          <a:blip r:embed="rId13"/>
          <a:stretch>
            <a:fillRect/>
          </a:stretch>
        </p:blipFill>
        <p:spPr>
          <a:xfrm rot="20276288">
            <a:off x="3368465" y="3865264"/>
            <a:ext cx="1181100" cy="609600"/>
          </a:xfrm>
          <a:prstGeom prst="rect">
            <a:avLst/>
          </a:prstGeom>
        </p:spPr>
      </p:pic>
      <p:pic>
        <p:nvPicPr>
          <p:cNvPr id="66" name="图片 65">
            <a:extLst>
              <a:ext uri="{FF2B5EF4-FFF2-40B4-BE49-F238E27FC236}">
                <a16:creationId xmlns:a16="http://schemas.microsoft.com/office/drawing/2014/main" id="{D36CC021-1B31-4894-8C8C-4E62380E3239}"/>
              </a:ext>
            </a:extLst>
          </p:cNvPr>
          <p:cNvPicPr>
            <a:picLocks noChangeAspect="1"/>
          </p:cNvPicPr>
          <p:nvPr/>
        </p:nvPicPr>
        <p:blipFill>
          <a:blip r:embed="rId14"/>
          <a:stretch>
            <a:fillRect/>
          </a:stretch>
        </p:blipFill>
        <p:spPr>
          <a:xfrm rot="18725596">
            <a:off x="4842759" y="4920681"/>
            <a:ext cx="1143000" cy="523875"/>
          </a:xfrm>
          <a:prstGeom prst="rect">
            <a:avLst/>
          </a:prstGeom>
        </p:spPr>
      </p:pic>
      <p:pic>
        <p:nvPicPr>
          <p:cNvPr id="67" name="图片 66">
            <a:extLst>
              <a:ext uri="{FF2B5EF4-FFF2-40B4-BE49-F238E27FC236}">
                <a16:creationId xmlns:a16="http://schemas.microsoft.com/office/drawing/2014/main" id="{A750144D-6A05-4623-9109-96687BD6B703}"/>
              </a:ext>
            </a:extLst>
          </p:cNvPr>
          <p:cNvPicPr>
            <a:picLocks noChangeAspect="1"/>
          </p:cNvPicPr>
          <p:nvPr/>
        </p:nvPicPr>
        <p:blipFill>
          <a:blip r:embed="rId12"/>
          <a:stretch>
            <a:fillRect/>
          </a:stretch>
        </p:blipFill>
        <p:spPr>
          <a:xfrm rot="17819721">
            <a:off x="5195215" y="8867507"/>
            <a:ext cx="1269147" cy="574913"/>
          </a:xfrm>
          <a:prstGeom prst="rect">
            <a:avLst/>
          </a:prstGeom>
        </p:spPr>
      </p:pic>
    </p:spTree>
    <p:extLst>
      <p:ext uri="{BB962C8B-B14F-4D97-AF65-F5344CB8AC3E}">
        <p14:creationId xmlns:p14="http://schemas.microsoft.com/office/powerpoint/2010/main" val="9679029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ABB1E-DAE1-45FC-9E35-D3AA639ADB07}"/>
              </a:ext>
            </a:extLst>
          </p:cNvPr>
          <p:cNvSpPr>
            <a:spLocks noGrp="1"/>
          </p:cNvSpPr>
          <p:nvPr>
            <p:ph type="title"/>
          </p:nvPr>
        </p:nvSpPr>
        <p:spPr/>
        <p:txBody>
          <a:bodyPr/>
          <a:lstStyle/>
          <a:p>
            <a:r>
              <a:rPr lang="en-US" altLang="zh-CN" dirty="0"/>
              <a:t>Back-up slides</a:t>
            </a:r>
            <a:endParaRPr lang="zh-CN" altLang="en-US" dirty="0"/>
          </a:p>
        </p:txBody>
      </p:sp>
      <p:sp>
        <p:nvSpPr>
          <p:cNvPr id="3" name="灯片编号占位符 2">
            <a:extLst>
              <a:ext uri="{FF2B5EF4-FFF2-40B4-BE49-F238E27FC236}">
                <a16:creationId xmlns:a16="http://schemas.microsoft.com/office/drawing/2014/main" id="{3DEF2EA9-78A3-4168-8914-6547FFF6918B}"/>
              </a:ext>
            </a:extLst>
          </p:cNvPr>
          <p:cNvSpPr>
            <a:spLocks noGrp="1"/>
          </p:cNvSpPr>
          <p:nvPr>
            <p:ph type="sldNum" sz="quarter" idx="10"/>
          </p:nvPr>
        </p:nvSpPr>
        <p:spPr/>
        <p:txBody>
          <a:bodyPr/>
          <a:lstStyle/>
          <a:p>
            <a:pPr>
              <a:defRPr/>
            </a:pPr>
            <a:fld id="{4AFF8908-D0CE-40B7-B955-10009FBD9921}" type="slidenum">
              <a:rPr lang="en-US" altLang="zh-CN" smtClean="0"/>
              <a:pPr>
                <a:defRPr/>
              </a:pPr>
              <a:t>28</a:t>
            </a:fld>
            <a:endParaRPr lang="en-US" altLang="zh-CN" dirty="0"/>
          </a:p>
        </p:txBody>
      </p:sp>
    </p:spTree>
    <p:extLst>
      <p:ext uri="{BB962C8B-B14F-4D97-AF65-F5344CB8AC3E}">
        <p14:creationId xmlns:p14="http://schemas.microsoft.com/office/powerpoint/2010/main" val="409152452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ABB1E-DAE1-45FC-9E35-D3AA639ADB07}"/>
              </a:ext>
            </a:extLst>
          </p:cNvPr>
          <p:cNvSpPr>
            <a:spLocks noGrp="1"/>
          </p:cNvSpPr>
          <p:nvPr>
            <p:ph type="title"/>
          </p:nvPr>
        </p:nvSpPr>
        <p:spPr/>
        <p:txBody>
          <a:bodyPr/>
          <a:lstStyle/>
          <a:p>
            <a:r>
              <a:rPr lang="en-US" altLang="zh-CN" dirty="0"/>
              <a:t>The assumption of marginal stable mode</a:t>
            </a:r>
            <a:endParaRPr lang="zh-CN" altLang="en-US" dirty="0"/>
          </a:p>
        </p:txBody>
      </p:sp>
      <p:sp>
        <p:nvSpPr>
          <p:cNvPr id="3" name="灯片编号占位符 2">
            <a:extLst>
              <a:ext uri="{FF2B5EF4-FFF2-40B4-BE49-F238E27FC236}">
                <a16:creationId xmlns:a16="http://schemas.microsoft.com/office/drawing/2014/main" id="{3DEF2EA9-78A3-4168-8914-6547FFF6918B}"/>
              </a:ext>
            </a:extLst>
          </p:cNvPr>
          <p:cNvSpPr>
            <a:spLocks noGrp="1"/>
          </p:cNvSpPr>
          <p:nvPr>
            <p:ph type="sldNum" sz="quarter" idx="10"/>
          </p:nvPr>
        </p:nvSpPr>
        <p:spPr/>
        <p:txBody>
          <a:bodyPr/>
          <a:lstStyle/>
          <a:p>
            <a:pPr>
              <a:defRPr/>
            </a:pPr>
            <a:fld id="{4AFF8908-D0CE-40B7-B955-10009FBD9921}" type="slidenum">
              <a:rPr lang="en-US" altLang="zh-CN" smtClean="0"/>
              <a:pPr>
                <a:defRPr/>
              </a:pPr>
              <a:t>29</a:t>
            </a:fld>
            <a:endParaRPr lang="en-US" altLang="zh-CN" dirty="0"/>
          </a:p>
        </p:txBody>
      </p:sp>
      <p:pic>
        <p:nvPicPr>
          <p:cNvPr id="4" name="图片 3">
            <a:extLst>
              <a:ext uri="{FF2B5EF4-FFF2-40B4-BE49-F238E27FC236}">
                <a16:creationId xmlns:a16="http://schemas.microsoft.com/office/drawing/2014/main" id="{0E4A45BA-7343-4318-ACB0-A31439AFC381}"/>
              </a:ext>
            </a:extLst>
          </p:cNvPr>
          <p:cNvPicPr>
            <a:picLocks noChangeAspect="1"/>
          </p:cNvPicPr>
          <p:nvPr/>
        </p:nvPicPr>
        <p:blipFill>
          <a:blip r:embed="rId2"/>
          <a:stretch>
            <a:fillRect/>
          </a:stretch>
        </p:blipFill>
        <p:spPr>
          <a:xfrm>
            <a:off x="1162944" y="2965457"/>
            <a:ext cx="8271991" cy="939478"/>
          </a:xfrm>
          <a:prstGeom prst="rect">
            <a:avLst/>
          </a:prstGeom>
        </p:spPr>
      </p:pic>
      <p:pic>
        <p:nvPicPr>
          <p:cNvPr id="5" name="图片 4">
            <a:extLst>
              <a:ext uri="{FF2B5EF4-FFF2-40B4-BE49-F238E27FC236}">
                <a16:creationId xmlns:a16="http://schemas.microsoft.com/office/drawing/2014/main" id="{BF197200-9BAF-44F2-A6C6-E18C1A7C0F6D}"/>
              </a:ext>
            </a:extLst>
          </p:cNvPr>
          <p:cNvPicPr>
            <a:picLocks noChangeAspect="1"/>
          </p:cNvPicPr>
          <p:nvPr/>
        </p:nvPicPr>
        <p:blipFill>
          <a:blip r:embed="rId3"/>
          <a:stretch>
            <a:fillRect/>
          </a:stretch>
        </p:blipFill>
        <p:spPr>
          <a:xfrm>
            <a:off x="946920" y="4348117"/>
            <a:ext cx="8164324" cy="1919512"/>
          </a:xfrm>
          <a:prstGeom prst="rect">
            <a:avLst/>
          </a:prstGeom>
        </p:spPr>
      </p:pic>
      <p:pic>
        <p:nvPicPr>
          <p:cNvPr id="6" name="图片 5">
            <a:extLst>
              <a:ext uri="{FF2B5EF4-FFF2-40B4-BE49-F238E27FC236}">
                <a16:creationId xmlns:a16="http://schemas.microsoft.com/office/drawing/2014/main" id="{A5634CAF-2DE3-4D6E-8A4A-73671240FF1D}"/>
              </a:ext>
            </a:extLst>
          </p:cNvPr>
          <p:cNvPicPr>
            <a:picLocks noChangeAspect="1"/>
          </p:cNvPicPr>
          <p:nvPr/>
        </p:nvPicPr>
        <p:blipFill>
          <a:blip r:embed="rId4"/>
          <a:stretch>
            <a:fillRect/>
          </a:stretch>
        </p:blipFill>
        <p:spPr>
          <a:xfrm>
            <a:off x="3539208" y="6732184"/>
            <a:ext cx="6867525" cy="1159452"/>
          </a:xfrm>
          <a:prstGeom prst="rect">
            <a:avLst/>
          </a:prstGeom>
        </p:spPr>
      </p:pic>
      <p:sp>
        <p:nvSpPr>
          <p:cNvPr id="7" name="箭头: 右 6">
            <a:extLst>
              <a:ext uri="{FF2B5EF4-FFF2-40B4-BE49-F238E27FC236}">
                <a16:creationId xmlns:a16="http://schemas.microsoft.com/office/drawing/2014/main" id="{005F9926-8909-438D-A02D-8CA870C4C16F}"/>
              </a:ext>
            </a:extLst>
          </p:cNvPr>
          <p:cNvSpPr/>
          <p:nvPr/>
        </p:nvSpPr>
        <p:spPr bwMode="auto">
          <a:xfrm rot="16200000">
            <a:off x="4136641" y="5810221"/>
            <a:ext cx="1159452" cy="565868"/>
          </a:xfrm>
          <a:prstGeom prst="rightArrow">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Tree>
    <p:extLst>
      <p:ext uri="{BB962C8B-B14F-4D97-AF65-F5344CB8AC3E}">
        <p14:creationId xmlns:p14="http://schemas.microsoft.com/office/powerpoint/2010/main" val="39162050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4E48979-594B-404C-AA3C-5EF5E435DE2B}"/>
              </a:ext>
            </a:extLst>
          </p:cNvPr>
          <p:cNvPicPr>
            <a:picLocks noChangeAspect="1"/>
          </p:cNvPicPr>
          <p:nvPr/>
        </p:nvPicPr>
        <p:blipFill rotWithShape="1">
          <a:blip r:embed="rId3"/>
          <a:srcRect l="12075" t="6463" r="8736" b="9791"/>
          <a:stretch/>
        </p:blipFill>
        <p:spPr>
          <a:xfrm>
            <a:off x="14124384" y="5587380"/>
            <a:ext cx="6897175" cy="5400600"/>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3</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4"/>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5"/>
          <a:stretch>
            <a:fillRect/>
          </a:stretch>
        </p:blipFill>
        <p:spPr>
          <a:xfrm>
            <a:off x="13548320" y="2982789"/>
            <a:ext cx="2029726" cy="792088"/>
          </a:xfrm>
          <a:prstGeom prst="rect">
            <a:avLst/>
          </a:prstGeom>
        </p:spPr>
      </p:pic>
      <p:sp>
        <p:nvSpPr>
          <p:cNvPr id="46" name="文本框 45">
            <a:extLst>
              <a:ext uri="{FF2B5EF4-FFF2-40B4-BE49-F238E27FC236}">
                <a16:creationId xmlns:a16="http://schemas.microsoft.com/office/drawing/2014/main" id="{4AA913C3-9E9F-458B-B77F-03C7D4D48BBA}"/>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47" name="矩形: 圆角 46">
            <a:extLst>
              <a:ext uri="{FF2B5EF4-FFF2-40B4-BE49-F238E27FC236}">
                <a16:creationId xmlns:a16="http://schemas.microsoft.com/office/drawing/2014/main" id="{75985F08-B0AD-4D35-AD1B-BDECBCD0FCA9}"/>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8" name="任意多边形: 形状 47">
            <a:extLst>
              <a:ext uri="{FF2B5EF4-FFF2-40B4-BE49-F238E27FC236}">
                <a16:creationId xmlns:a16="http://schemas.microsoft.com/office/drawing/2014/main" id="{0F0A8C1C-A150-4A6C-B79C-36CAC11D7945}"/>
              </a:ext>
            </a:extLst>
          </p:cNvPr>
          <p:cNvSpPr/>
          <p:nvPr/>
        </p:nvSpPr>
        <p:spPr bwMode="auto">
          <a:xfrm rot="2239048">
            <a:off x="19631719" y="6447667"/>
            <a:ext cx="728856" cy="709670"/>
          </a:xfrm>
          <a:custGeom>
            <a:avLst/>
            <a:gdLst>
              <a:gd name="connsiteX0" fmla="*/ 287866 w 297719"/>
              <a:gd name="connsiteY0" fmla="*/ 0 h 465666"/>
              <a:gd name="connsiteX1" fmla="*/ 262466 w 297719"/>
              <a:gd name="connsiteY1" fmla="*/ 287866 h 465666"/>
              <a:gd name="connsiteX2" fmla="*/ 0 w 297719"/>
              <a:gd name="connsiteY2" fmla="*/ 465666 h 465666"/>
            </a:gdLst>
            <a:ahLst/>
            <a:cxnLst>
              <a:cxn ang="0">
                <a:pos x="connsiteX0" y="connsiteY0"/>
              </a:cxn>
              <a:cxn ang="0">
                <a:pos x="connsiteX1" y="connsiteY1"/>
              </a:cxn>
              <a:cxn ang="0">
                <a:pos x="connsiteX2" y="connsiteY2"/>
              </a:cxn>
            </a:cxnLst>
            <a:rect l="l" t="t" r="r" b="b"/>
            <a:pathLst>
              <a:path w="297719" h="465666">
                <a:moveTo>
                  <a:pt x="287866" y="0"/>
                </a:moveTo>
                <a:cubicBezTo>
                  <a:pt x="299155" y="105127"/>
                  <a:pt x="310444" y="210255"/>
                  <a:pt x="262466" y="287866"/>
                </a:cubicBezTo>
                <a:cubicBezTo>
                  <a:pt x="214488" y="365477"/>
                  <a:pt x="107244" y="415571"/>
                  <a:pt x="0" y="465666"/>
                </a:cubicBezTo>
              </a:path>
            </a:pathLst>
          </a:custGeom>
          <a:noFill/>
          <a:ln w="5715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3" name="矩形: 圆角 42">
            <a:extLst>
              <a:ext uri="{FF2B5EF4-FFF2-40B4-BE49-F238E27FC236}">
                <a16:creationId xmlns:a16="http://schemas.microsoft.com/office/drawing/2014/main" id="{B2EF9F8C-EC54-40FE-A8E8-5C85A7763C24}"/>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4" name="文本框 43">
            <a:extLst>
              <a:ext uri="{FF2B5EF4-FFF2-40B4-BE49-F238E27FC236}">
                <a16:creationId xmlns:a16="http://schemas.microsoft.com/office/drawing/2014/main" id="{0640EB7F-DE56-470C-9AD6-0BEEBE814C1D}"/>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sp>
        <p:nvSpPr>
          <p:cNvPr id="57" name="箭头: 下 56">
            <a:extLst>
              <a:ext uri="{FF2B5EF4-FFF2-40B4-BE49-F238E27FC236}">
                <a16:creationId xmlns:a16="http://schemas.microsoft.com/office/drawing/2014/main" id="{29D22DCF-4982-4BC3-A3BF-D73AC30C58E2}"/>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35" name="图片 34">
            <a:extLst>
              <a:ext uri="{FF2B5EF4-FFF2-40B4-BE49-F238E27FC236}">
                <a16:creationId xmlns:a16="http://schemas.microsoft.com/office/drawing/2014/main" id="{F5A602FA-5DAD-4A50-ADEA-903EC55095D5}"/>
              </a:ext>
            </a:extLst>
          </p:cNvPr>
          <p:cNvPicPr>
            <a:picLocks noChangeAspect="1"/>
          </p:cNvPicPr>
          <p:nvPr/>
        </p:nvPicPr>
        <p:blipFill>
          <a:blip r:embed="rId6"/>
          <a:stretch>
            <a:fillRect/>
          </a:stretch>
        </p:blipFill>
        <p:spPr>
          <a:xfrm>
            <a:off x="15238970" y="8403506"/>
            <a:ext cx="1693726" cy="729415"/>
          </a:xfrm>
          <a:prstGeom prst="rect">
            <a:avLst/>
          </a:prstGeom>
        </p:spPr>
      </p:pic>
      <p:pic>
        <p:nvPicPr>
          <p:cNvPr id="5" name="图片 4">
            <a:extLst>
              <a:ext uri="{FF2B5EF4-FFF2-40B4-BE49-F238E27FC236}">
                <a16:creationId xmlns:a16="http://schemas.microsoft.com/office/drawing/2014/main" id="{FD3C4F28-36C5-4580-92F3-670EFCBA34EB}"/>
              </a:ext>
            </a:extLst>
          </p:cNvPr>
          <p:cNvPicPr>
            <a:picLocks noChangeAspect="1"/>
          </p:cNvPicPr>
          <p:nvPr/>
        </p:nvPicPr>
        <p:blipFill>
          <a:blip r:embed="rId7"/>
          <a:stretch>
            <a:fillRect/>
          </a:stretch>
        </p:blipFill>
        <p:spPr>
          <a:xfrm>
            <a:off x="17336682" y="6881303"/>
            <a:ext cx="766673" cy="514350"/>
          </a:xfrm>
          <a:prstGeom prst="rect">
            <a:avLst/>
          </a:prstGeom>
        </p:spPr>
      </p:pic>
      <p:pic>
        <p:nvPicPr>
          <p:cNvPr id="9" name="图片 8">
            <a:extLst>
              <a:ext uri="{FF2B5EF4-FFF2-40B4-BE49-F238E27FC236}">
                <a16:creationId xmlns:a16="http://schemas.microsoft.com/office/drawing/2014/main" id="{5E28DC3E-59EC-4DA0-8232-9E5500E4382D}"/>
              </a:ext>
            </a:extLst>
          </p:cNvPr>
          <p:cNvPicPr>
            <a:picLocks noChangeAspect="1"/>
          </p:cNvPicPr>
          <p:nvPr/>
        </p:nvPicPr>
        <p:blipFill>
          <a:blip r:embed="rId8"/>
          <a:stretch>
            <a:fillRect/>
          </a:stretch>
        </p:blipFill>
        <p:spPr>
          <a:xfrm>
            <a:off x="19410359" y="7163374"/>
            <a:ext cx="1171575" cy="514350"/>
          </a:xfrm>
          <a:prstGeom prst="rect">
            <a:avLst/>
          </a:prstGeom>
        </p:spPr>
      </p:pic>
      <p:pic>
        <p:nvPicPr>
          <p:cNvPr id="10" name="图片 9">
            <a:extLst>
              <a:ext uri="{FF2B5EF4-FFF2-40B4-BE49-F238E27FC236}">
                <a16:creationId xmlns:a16="http://schemas.microsoft.com/office/drawing/2014/main" id="{5976B24E-F174-432A-881B-BB8C69EEA9BE}"/>
              </a:ext>
            </a:extLst>
          </p:cNvPr>
          <p:cNvPicPr>
            <a:picLocks noChangeAspect="1"/>
          </p:cNvPicPr>
          <p:nvPr/>
        </p:nvPicPr>
        <p:blipFill>
          <a:blip r:embed="rId9"/>
          <a:stretch>
            <a:fillRect/>
          </a:stretch>
        </p:blipFill>
        <p:spPr>
          <a:xfrm>
            <a:off x="14844740" y="6947786"/>
            <a:ext cx="1633333" cy="774939"/>
          </a:xfrm>
          <a:prstGeom prst="rect">
            <a:avLst/>
          </a:prstGeom>
        </p:spPr>
      </p:pic>
      <p:sp>
        <p:nvSpPr>
          <p:cNvPr id="68" name="箭头: 下 67">
            <a:extLst>
              <a:ext uri="{FF2B5EF4-FFF2-40B4-BE49-F238E27FC236}">
                <a16:creationId xmlns:a16="http://schemas.microsoft.com/office/drawing/2014/main" id="{06360140-2A92-4791-A5B6-7AF2D608C654}"/>
              </a:ext>
            </a:extLst>
          </p:cNvPr>
          <p:cNvSpPr/>
          <p:nvPr/>
        </p:nvSpPr>
        <p:spPr bwMode="auto">
          <a:xfrm rot="5400000">
            <a:off x="7254575" y="7859608"/>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69" name="图片 68">
            <a:extLst>
              <a:ext uri="{FF2B5EF4-FFF2-40B4-BE49-F238E27FC236}">
                <a16:creationId xmlns:a16="http://schemas.microsoft.com/office/drawing/2014/main" id="{EC1A52EF-6739-44B8-9115-17D75D8A4875}"/>
              </a:ext>
            </a:extLst>
          </p:cNvPr>
          <p:cNvPicPr>
            <a:picLocks noChangeAspect="1"/>
          </p:cNvPicPr>
          <p:nvPr/>
        </p:nvPicPr>
        <p:blipFill rotWithShape="1">
          <a:blip r:embed="rId10"/>
          <a:srcRect l="12556" t="6655" r="8732" b="10457"/>
          <a:stretch/>
        </p:blipFill>
        <p:spPr>
          <a:xfrm>
            <a:off x="1011832" y="5753930"/>
            <a:ext cx="6006738" cy="4743731"/>
          </a:xfrm>
          <a:prstGeom prst="rect">
            <a:avLst/>
          </a:prstGeom>
        </p:spPr>
      </p:pic>
      <p:sp>
        <p:nvSpPr>
          <p:cNvPr id="70" name="文本框 69">
            <a:extLst>
              <a:ext uri="{FF2B5EF4-FFF2-40B4-BE49-F238E27FC236}">
                <a16:creationId xmlns:a16="http://schemas.microsoft.com/office/drawing/2014/main" id="{1B083FDB-D3BA-498D-B07A-82E546A84986}"/>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sp>
        <p:nvSpPr>
          <p:cNvPr id="71" name="文本框 70">
            <a:extLst>
              <a:ext uri="{FF2B5EF4-FFF2-40B4-BE49-F238E27FC236}">
                <a16:creationId xmlns:a16="http://schemas.microsoft.com/office/drawing/2014/main" id="{C40DFC7E-4E7E-4F02-9169-8AC3AB2A27DB}"/>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72" name="直接连接符 71">
            <a:extLst>
              <a:ext uri="{FF2B5EF4-FFF2-40B4-BE49-F238E27FC236}">
                <a16:creationId xmlns:a16="http://schemas.microsoft.com/office/drawing/2014/main" id="{AEAA67A1-495F-4E1D-8F55-0A11CEC5F476}"/>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任意多边形: 形状 31">
            <a:extLst>
              <a:ext uri="{FF2B5EF4-FFF2-40B4-BE49-F238E27FC236}">
                <a16:creationId xmlns:a16="http://schemas.microsoft.com/office/drawing/2014/main" id="{AB837B87-AC29-449B-830A-E9A20D7C7074}"/>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33" name="图片 32">
            <a:extLst>
              <a:ext uri="{FF2B5EF4-FFF2-40B4-BE49-F238E27FC236}">
                <a16:creationId xmlns:a16="http://schemas.microsoft.com/office/drawing/2014/main" id="{39B3F52A-FF38-4958-BDDD-2A831B7E878B}"/>
              </a:ext>
            </a:extLst>
          </p:cNvPr>
          <p:cNvPicPr>
            <a:picLocks noChangeAspect="1"/>
          </p:cNvPicPr>
          <p:nvPr/>
        </p:nvPicPr>
        <p:blipFill>
          <a:blip r:embed="rId11"/>
          <a:stretch>
            <a:fillRect/>
          </a:stretch>
        </p:blipFill>
        <p:spPr>
          <a:xfrm>
            <a:off x="8910630" y="4423020"/>
            <a:ext cx="2214146" cy="971117"/>
          </a:xfrm>
          <a:prstGeom prst="rect">
            <a:avLst/>
          </a:prstGeom>
        </p:spPr>
      </p:pic>
      <p:sp>
        <p:nvSpPr>
          <p:cNvPr id="34" name="文本框 33">
            <a:extLst>
              <a:ext uri="{FF2B5EF4-FFF2-40B4-BE49-F238E27FC236}">
                <a16:creationId xmlns:a16="http://schemas.microsoft.com/office/drawing/2014/main" id="{DABE76AE-DD7A-45D3-8523-FA8674002B3F}"/>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36" name="文本框 35">
            <a:extLst>
              <a:ext uri="{FF2B5EF4-FFF2-40B4-BE49-F238E27FC236}">
                <a16:creationId xmlns:a16="http://schemas.microsoft.com/office/drawing/2014/main" id="{FEC3E45C-BEE2-4069-A8D2-4BD8AFEEFCC4}"/>
              </a:ext>
            </a:extLst>
          </p:cNvPr>
          <p:cNvSpPr txBox="1"/>
          <p:nvPr/>
        </p:nvSpPr>
        <p:spPr>
          <a:xfrm rot="16200000">
            <a:off x="11860208" y="770801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pic>
        <p:nvPicPr>
          <p:cNvPr id="37" name="图片 36">
            <a:extLst>
              <a:ext uri="{FF2B5EF4-FFF2-40B4-BE49-F238E27FC236}">
                <a16:creationId xmlns:a16="http://schemas.microsoft.com/office/drawing/2014/main" id="{B82A10A1-C646-429B-96CC-B1A7698F4C0D}"/>
              </a:ext>
            </a:extLst>
          </p:cNvPr>
          <p:cNvPicPr>
            <a:picLocks noChangeAspect="1"/>
          </p:cNvPicPr>
          <p:nvPr/>
        </p:nvPicPr>
        <p:blipFill>
          <a:blip r:embed="rId12"/>
          <a:stretch>
            <a:fillRect/>
          </a:stretch>
        </p:blipFill>
        <p:spPr>
          <a:xfrm>
            <a:off x="14741777" y="4486760"/>
            <a:ext cx="3823178" cy="777819"/>
          </a:xfrm>
          <a:prstGeom prst="rect">
            <a:avLst/>
          </a:prstGeom>
        </p:spPr>
      </p:pic>
      <p:sp>
        <p:nvSpPr>
          <p:cNvPr id="38" name="文本框 37">
            <a:extLst>
              <a:ext uri="{FF2B5EF4-FFF2-40B4-BE49-F238E27FC236}">
                <a16:creationId xmlns:a16="http://schemas.microsoft.com/office/drawing/2014/main" id="{E64EB4A5-1D88-4FD7-9651-D3815024E0F3}"/>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45" name="图片 44">
            <a:extLst>
              <a:ext uri="{FF2B5EF4-FFF2-40B4-BE49-F238E27FC236}">
                <a16:creationId xmlns:a16="http://schemas.microsoft.com/office/drawing/2014/main" id="{0A5DE23F-0160-40EF-9C05-B695283EFD21}"/>
              </a:ext>
            </a:extLst>
          </p:cNvPr>
          <p:cNvPicPr>
            <a:picLocks noChangeAspect="1"/>
          </p:cNvPicPr>
          <p:nvPr/>
        </p:nvPicPr>
        <p:blipFill>
          <a:blip r:embed="rId13"/>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193001005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ABB1E-DAE1-45FC-9E35-D3AA639ADB07}"/>
              </a:ext>
            </a:extLst>
          </p:cNvPr>
          <p:cNvSpPr>
            <a:spLocks noGrp="1"/>
          </p:cNvSpPr>
          <p:nvPr>
            <p:ph type="title"/>
          </p:nvPr>
        </p:nvSpPr>
        <p:spPr/>
        <p:txBody>
          <a:bodyPr/>
          <a:lstStyle/>
          <a:p>
            <a:r>
              <a:rPr lang="en-US" altLang="zh-CN" dirty="0"/>
              <a:t>Growth rate contours for BRS burner</a:t>
            </a:r>
            <a:endParaRPr lang="zh-CN" altLang="en-US" dirty="0"/>
          </a:p>
        </p:txBody>
      </p:sp>
      <p:sp>
        <p:nvSpPr>
          <p:cNvPr id="3" name="灯片编号占位符 2">
            <a:extLst>
              <a:ext uri="{FF2B5EF4-FFF2-40B4-BE49-F238E27FC236}">
                <a16:creationId xmlns:a16="http://schemas.microsoft.com/office/drawing/2014/main" id="{3DEF2EA9-78A3-4168-8914-6547FFF6918B}"/>
              </a:ext>
            </a:extLst>
          </p:cNvPr>
          <p:cNvSpPr>
            <a:spLocks noGrp="1"/>
          </p:cNvSpPr>
          <p:nvPr>
            <p:ph type="sldNum" sz="quarter" idx="10"/>
          </p:nvPr>
        </p:nvSpPr>
        <p:spPr/>
        <p:txBody>
          <a:bodyPr/>
          <a:lstStyle/>
          <a:p>
            <a:pPr>
              <a:defRPr/>
            </a:pPr>
            <a:fld id="{4AFF8908-D0CE-40B7-B955-10009FBD9921}" type="slidenum">
              <a:rPr lang="en-US" altLang="zh-CN" smtClean="0"/>
              <a:pPr>
                <a:defRPr/>
              </a:pPr>
              <a:t>30</a:t>
            </a:fld>
            <a:endParaRPr lang="en-US" altLang="zh-CN" dirty="0"/>
          </a:p>
        </p:txBody>
      </p:sp>
      <p:pic>
        <p:nvPicPr>
          <p:cNvPr id="5" name="图片 4">
            <a:extLst>
              <a:ext uri="{FF2B5EF4-FFF2-40B4-BE49-F238E27FC236}">
                <a16:creationId xmlns:a16="http://schemas.microsoft.com/office/drawing/2014/main" id="{FB0FBC42-1073-4670-A69F-2031CE81DAF9}"/>
              </a:ext>
            </a:extLst>
          </p:cNvPr>
          <p:cNvPicPr>
            <a:picLocks noChangeAspect="1"/>
          </p:cNvPicPr>
          <p:nvPr/>
        </p:nvPicPr>
        <p:blipFill>
          <a:blip r:embed="rId2"/>
          <a:stretch>
            <a:fillRect/>
          </a:stretch>
        </p:blipFill>
        <p:spPr>
          <a:xfrm>
            <a:off x="514872" y="2705471"/>
            <a:ext cx="9399368" cy="6775200"/>
          </a:xfrm>
          <a:prstGeom prst="rect">
            <a:avLst/>
          </a:prstGeom>
        </p:spPr>
      </p:pic>
      <p:pic>
        <p:nvPicPr>
          <p:cNvPr id="7" name="图片 6">
            <a:extLst>
              <a:ext uri="{FF2B5EF4-FFF2-40B4-BE49-F238E27FC236}">
                <a16:creationId xmlns:a16="http://schemas.microsoft.com/office/drawing/2014/main" id="{6B6ECD6A-A0E7-496F-B020-CC7A8859F928}"/>
              </a:ext>
            </a:extLst>
          </p:cNvPr>
          <p:cNvPicPr>
            <a:picLocks noChangeAspect="1"/>
          </p:cNvPicPr>
          <p:nvPr/>
        </p:nvPicPr>
        <p:blipFill>
          <a:blip r:embed="rId3"/>
          <a:stretch>
            <a:fillRect/>
          </a:stretch>
        </p:blipFill>
        <p:spPr>
          <a:xfrm>
            <a:off x="10896091" y="2707061"/>
            <a:ext cx="9420981" cy="6773612"/>
          </a:xfrm>
          <a:prstGeom prst="rect">
            <a:avLst/>
          </a:prstGeom>
        </p:spPr>
      </p:pic>
      <p:sp>
        <p:nvSpPr>
          <p:cNvPr id="8" name="文本框 7">
            <a:extLst>
              <a:ext uri="{FF2B5EF4-FFF2-40B4-BE49-F238E27FC236}">
                <a16:creationId xmlns:a16="http://schemas.microsoft.com/office/drawing/2014/main" id="{E5A2F339-978E-4C65-8572-59FF6A3E2B93}"/>
              </a:ext>
            </a:extLst>
          </p:cNvPr>
          <p:cNvSpPr txBox="1"/>
          <p:nvPr/>
        </p:nvSpPr>
        <p:spPr>
          <a:xfrm>
            <a:off x="2531096" y="9629262"/>
            <a:ext cx="4536076" cy="769441"/>
          </a:xfrm>
          <a:prstGeom prst="rect">
            <a:avLst/>
          </a:prstGeom>
          <a:noFill/>
        </p:spPr>
        <p:txBody>
          <a:bodyPr wrap="square" rtlCol="0">
            <a:spAutoFit/>
          </a:bodyPr>
          <a:lstStyle/>
          <a:p>
            <a:pPr algn="ctr"/>
            <a:r>
              <a:rPr lang="en-US" altLang="zh-CN" sz="4400" dirty="0">
                <a:solidFill>
                  <a:schemeClr val="tx1"/>
                </a:solidFill>
              </a:rPr>
              <a:t>Case A</a:t>
            </a:r>
            <a:endParaRPr lang="zh-CN" altLang="en-US" sz="4400" dirty="0">
              <a:solidFill>
                <a:schemeClr val="tx1"/>
              </a:solidFill>
            </a:endParaRPr>
          </a:p>
        </p:txBody>
      </p:sp>
      <p:sp>
        <p:nvSpPr>
          <p:cNvPr id="9" name="文本框 8">
            <a:extLst>
              <a:ext uri="{FF2B5EF4-FFF2-40B4-BE49-F238E27FC236}">
                <a16:creationId xmlns:a16="http://schemas.microsoft.com/office/drawing/2014/main" id="{3650D937-D310-4D41-9F0B-6DC05CE94ADB}"/>
              </a:ext>
            </a:extLst>
          </p:cNvPr>
          <p:cNvSpPr txBox="1"/>
          <p:nvPr/>
        </p:nvSpPr>
        <p:spPr>
          <a:xfrm>
            <a:off x="13044264" y="9673536"/>
            <a:ext cx="4536076" cy="769441"/>
          </a:xfrm>
          <a:prstGeom prst="rect">
            <a:avLst/>
          </a:prstGeom>
          <a:noFill/>
        </p:spPr>
        <p:txBody>
          <a:bodyPr wrap="square" rtlCol="0">
            <a:spAutoFit/>
          </a:bodyPr>
          <a:lstStyle/>
          <a:p>
            <a:pPr algn="ctr"/>
            <a:r>
              <a:rPr lang="en-US" altLang="zh-CN" sz="4400" dirty="0">
                <a:solidFill>
                  <a:schemeClr val="tx1"/>
                </a:solidFill>
              </a:rPr>
              <a:t>Case B</a:t>
            </a:r>
            <a:endParaRPr lang="zh-CN" altLang="en-US" sz="4400" dirty="0">
              <a:solidFill>
                <a:schemeClr val="tx1"/>
              </a:solidFill>
            </a:endParaRPr>
          </a:p>
        </p:txBody>
      </p:sp>
    </p:spTree>
    <p:extLst>
      <p:ext uri="{BB962C8B-B14F-4D97-AF65-F5344CB8AC3E}">
        <p14:creationId xmlns:p14="http://schemas.microsoft.com/office/powerpoint/2010/main" val="113342700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5FA4C-5058-418C-9C78-5EBDF10BE2D8}"/>
              </a:ext>
            </a:extLst>
          </p:cNvPr>
          <p:cNvSpPr>
            <a:spLocks noGrp="1"/>
          </p:cNvSpPr>
          <p:nvPr>
            <p:ph type="title"/>
          </p:nvPr>
        </p:nvSpPr>
        <p:spPr/>
        <p:txBody>
          <a:bodyPr/>
          <a:lstStyle/>
          <a:p>
            <a:r>
              <a:rPr lang="en-US" altLang="zh-CN" dirty="0"/>
              <a:t>For each case, a quadratic function is fitted to link Y to modal growth rate</a:t>
            </a:r>
            <a:endParaRPr lang="zh-CN" altLang="en-US" dirty="0"/>
          </a:p>
        </p:txBody>
      </p:sp>
      <p:sp>
        <p:nvSpPr>
          <p:cNvPr id="3" name="灯片编号占位符 2">
            <a:extLst>
              <a:ext uri="{FF2B5EF4-FFF2-40B4-BE49-F238E27FC236}">
                <a16:creationId xmlns:a16="http://schemas.microsoft.com/office/drawing/2014/main" id="{994DE31A-9623-42BA-AA55-64DED769D369}"/>
              </a:ext>
            </a:extLst>
          </p:cNvPr>
          <p:cNvSpPr>
            <a:spLocks noGrp="1"/>
          </p:cNvSpPr>
          <p:nvPr>
            <p:ph type="sldNum" sz="quarter" idx="10"/>
          </p:nvPr>
        </p:nvSpPr>
        <p:spPr/>
        <p:txBody>
          <a:bodyPr/>
          <a:lstStyle/>
          <a:p>
            <a:pPr>
              <a:defRPr/>
            </a:pPr>
            <a:fld id="{4AFF8908-D0CE-40B7-B955-10009FBD9921}" type="slidenum">
              <a:rPr lang="en-US" altLang="zh-CN" smtClean="0"/>
              <a:pPr>
                <a:defRPr/>
              </a:pPr>
              <a:t>31</a:t>
            </a:fld>
            <a:endParaRPr lang="en-US" altLang="zh-CN" dirty="0"/>
          </a:p>
        </p:txBody>
      </p:sp>
      <p:pic>
        <p:nvPicPr>
          <p:cNvPr id="5" name="图片 4">
            <a:extLst>
              <a:ext uri="{FF2B5EF4-FFF2-40B4-BE49-F238E27FC236}">
                <a16:creationId xmlns:a16="http://schemas.microsoft.com/office/drawing/2014/main" id="{70EEDD3B-B72A-4CA6-91E4-6FB9D4C805E8}"/>
              </a:ext>
            </a:extLst>
          </p:cNvPr>
          <p:cNvPicPr>
            <a:picLocks noChangeAspect="1"/>
          </p:cNvPicPr>
          <p:nvPr/>
        </p:nvPicPr>
        <p:blipFill>
          <a:blip r:embed="rId2"/>
          <a:stretch>
            <a:fillRect/>
          </a:stretch>
        </p:blipFill>
        <p:spPr>
          <a:xfrm>
            <a:off x="658888" y="2419028"/>
            <a:ext cx="9754793" cy="7315572"/>
          </a:xfrm>
          <a:prstGeom prst="rect">
            <a:avLst/>
          </a:prstGeom>
        </p:spPr>
      </p:pic>
      <p:pic>
        <p:nvPicPr>
          <p:cNvPr id="7" name="图片 6">
            <a:extLst>
              <a:ext uri="{FF2B5EF4-FFF2-40B4-BE49-F238E27FC236}">
                <a16:creationId xmlns:a16="http://schemas.microsoft.com/office/drawing/2014/main" id="{5E452421-40AB-4AC1-833D-7EBA2738F163}"/>
              </a:ext>
            </a:extLst>
          </p:cNvPr>
          <p:cNvPicPr>
            <a:picLocks noChangeAspect="1"/>
          </p:cNvPicPr>
          <p:nvPr/>
        </p:nvPicPr>
        <p:blipFill>
          <a:blip r:embed="rId3"/>
          <a:stretch>
            <a:fillRect/>
          </a:stretch>
        </p:blipFill>
        <p:spPr>
          <a:xfrm>
            <a:off x="10701432" y="2441104"/>
            <a:ext cx="9754296" cy="7315200"/>
          </a:xfrm>
          <a:prstGeom prst="rect">
            <a:avLst/>
          </a:prstGeom>
        </p:spPr>
      </p:pic>
      <p:sp>
        <p:nvSpPr>
          <p:cNvPr id="8" name="文本框 7">
            <a:extLst>
              <a:ext uri="{FF2B5EF4-FFF2-40B4-BE49-F238E27FC236}">
                <a16:creationId xmlns:a16="http://schemas.microsoft.com/office/drawing/2014/main" id="{9FF7C3C7-68BD-48BE-8A09-08281E959A20}"/>
              </a:ext>
            </a:extLst>
          </p:cNvPr>
          <p:cNvSpPr txBox="1"/>
          <p:nvPr/>
        </p:nvSpPr>
        <p:spPr>
          <a:xfrm>
            <a:off x="3539208" y="9767836"/>
            <a:ext cx="4536076" cy="769441"/>
          </a:xfrm>
          <a:prstGeom prst="rect">
            <a:avLst/>
          </a:prstGeom>
          <a:noFill/>
        </p:spPr>
        <p:txBody>
          <a:bodyPr wrap="square" rtlCol="0">
            <a:spAutoFit/>
          </a:bodyPr>
          <a:lstStyle/>
          <a:p>
            <a:pPr algn="ctr"/>
            <a:r>
              <a:rPr lang="en-US" altLang="zh-CN" sz="4400" dirty="0">
                <a:solidFill>
                  <a:schemeClr val="tx1"/>
                </a:solidFill>
              </a:rPr>
              <a:t>Case A</a:t>
            </a:r>
            <a:endParaRPr lang="zh-CN" altLang="en-US" sz="4400" dirty="0">
              <a:solidFill>
                <a:schemeClr val="tx1"/>
              </a:solidFill>
            </a:endParaRPr>
          </a:p>
        </p:txBody>
      </p:sp>
      <p:sp>
        <p:nvSpPr>
          <p:cNvPr id="9" name="文本框 8">
            <a:extLst>
              <a:ext uri="{FF2B5EF4-FFF2-40B4-BE49-F238E27FC236}">
                <a16:creationId xmlns:a16="http://schemas.microsoft.com/office/drawing/2014/main" id="{EC6F0A3A-A9C7-4821-9B3A-C5458F623525}"/>
              </a:ext>
            </a:extLst>
          </p:cNvPr>
          <p:cNvSpPr txBox="1"/>
          <p:nvPr/>
        </p:nvSpPr>
        <p:spPr>
          <a:xfrm>
            <a:off x="13548320" y="9762070"/>
            <a:ext cx="4536076" cy="769441"/>
          </a:xfrm>
          <a:prstGeom prst="rect">
            <a:avLst/>
          </a:prstGeom>
          <a:noFill/>
        </p:spPr>
        <p:txBody>
          <a:bodyPr wrap="square" rtlCol="0">
            <a:spAutoFit/>
          </a:bodyPr>
          <a:lstStyle/>
          <a:p>
            <a:pPr algn="ctr"/>
            <a:r>
              <a:rPr lang="en-US" altLang="zh-CN" sz="4400" dirty="0">
                <a:solidFill>
                  <a:schemeClr val="tx1"/>
                </a:solidFill>
              </a:rPr>
              <a:t>Case B</a:t>
            </a:r>
            <a:endParaRPr lang="zh-CN" altLang="en-US" sz="4400" dirty="0">
              <a:solidFill>
                <a:schemeClr val="tx1"/>
              </a:solidFill>
            </a:endParaRPr>
          </a:p>
        </p:txBody>
      </p:sp>
    </p:spTree>
    <p:extLst>
      <p:ext uri="{BB962C8B-B14F-4D97-AF65-F5344CB8AC3E}">
        <p14:creationId xmlns:p14="http://schemas.microsoft.com/office/powerpoint/2010/main" val="1270682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C384E57-B82C-44F7-A02A-F5F505EF555F}"/>
              </a:ext>
            </a:extLst>
          </p:cNvPr>
          <p:cNvPicPr>
            <a:picLocks noChangeAspect="1"/>
          </p:cNvPicPr>
          <p:nvPr/>
        </p:nvPicPr>
        <p:blipFill rotWithShape="1">
          <a:blip r:embed="rId3"/>
          <a:srcRect l="12251" t="6710" r="9021" b="9251"/>
          <a:stretch/>
        </p:blipFill>
        <p:spPr>
          <a:xfrm>
            <a:off x="14124384" y="5587380"/>
            <a:ext cx="6924167" cy="5472608"/>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4</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4"/>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5"/>
          <a:stretch>
            <a:fillRect/>
          </a:stretch>
        </p:blipFill>
        <p:spPr>
          <a:xfrm>
            <a:off x="13548320" y="2982789"/>
            <a:ext cx="2029726" cy="792088"/>
          </a:xfrm>
          <a:prstGeom prst="rect">
            <a:avLst/>
          </a:prstGeom>
        </p:spPr>
      </p:pic>
      <p:sp>
        <p:nvSpPr>
          <p:cNvPr id="46" name="文本框 45">
            <a:extLst>
              <a:ext uri="{FF2B5EF4-FFF2-40B4-BE49-F238E27FC236}">
                <a16:creationId xmlns:a16="http://schemas.microsoft.com/office/drawing/2014/main" id="{4AA913C3-9E9F-458B-B77F-03C7D4D48BBA}"/>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47" name="矩形: 圆角 46">
            <a:extLst>
              <a:ext uri="{FF2B5EF4-FFF2-40B4-BE49-F238E27FC236}">
                <a16:creationId xmlns:a16="http://schemas.microsoft.com/office/drawing/2014/main" id="{75985F08-B0AD-4D35-AD1B-BDECBCD0FCA9}"/>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8" name="任意多边形: 形状 47">
            <a:extLst>
              <a:ext uri="{FF2B5EF4-FFF2-40B4-BE49-F238E27FC236}">
                <a16:creationId xmlns:a16="http://schemas.microsoft.com/office/drawing/2014/main" id="{0F0A8C1C-A150-4A6C-B79C-36CAC11D7945}"/>
              </a:ext>
            </a:extLst>
          </p:cNvPr>
          <p:cNvSpPr/>
          <p:nvPr/>
        </p:nvSpPr>
        <p:spPr bwMode="auto">
          <a:xfrm rot="2014073">
            <a:off x="20008771" y="6545246"/>
            <a:ext cx="472574" cy="590143"/>
          </a:xfrm>
          <a:custGeom>
            <a:avLst/>
            <a:gdLst>
              <a:gd name="connsiteX0" fmla="*/ 287866 w 297719"/>
              <a:gd name="connsiteY0" fmla="*/ 0 h 465666"/>
              <a:gd name="connsiteX1" fmla="*/ 262466 w 297719"/>
              <a:gd name="connsiteY1" fmla="*/ 287866 h 465666"/>
              <a:gd name="connsiteX2" fmla="*/ 0 w 297719"/>
              <a:gd name="connsiteY2" fmla="*/ 465666 h 465666"/>
            </a:gdLst>
            <a:ahLst/>
            <a:cxnLst>
              <a:cxn ang="0">
                <a:pos x="connsiteX0" y="connsiteY0"/>
              </a:cxn>
              <a:cxn ang="0">
                <a:pos x="connsiteX1" y="connsiteY1"/>
              </a:cxn>
              <a:cxn ang="0">
                <a:pos x="connsiteX2" y="connsiteY2"/>
              </a:cxn>
            </a:cxnLst>
            <a:rect l="l" t="t" r="r" b="b"/>
            <a:pathLst>
              <a:path w="297719" h="465666">
                <a:moveTo>
                  <a:pt x="287866" y="0"/>
                </a:moveTo>
                <a:cubicBezTo>
                  <a:pt x="299155" y="105127"/>
                  <a:pt x="310444" y="210255"/>
                  <a:pt x="262466" y="287866"/>
                </a:cubicBezTo>
                <a:cubicBezTo>
                  <a:pt x="214488" y="365477"/>
                  <a:pt x="107244" y="415571"/>
                  <a:pt x="0" y="465666"/>
                </a:cubicBezTo>
              </a:path>
            </a:pathLst>
          </a:custGeom>
          <a:noFill/>
          <a:ln w="57150" cap="flat" cmpd="sng" algn="ctr">
            <a:solidFill>
              <a:srgbClr val="000000"/>
            </a:solid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3" name="矩形: 圆角 42">
            <a:extLst>
              <a:ext uri="{FF2B5EF4-FFF2-40B4-BE49-F238E27FC236}">
                <a16:creationId xmlns:a16="http://schemas.microsoft.com/office/drawing/2014/main" id="{F23CEABE-F387-4030-8AFC-DE34DF728468}"/>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44" name="文本框 43">
            <a:extLst>
              <a:ext uri="{FF2B5EF4-FFF2-40B4-BE49-F238E27FC236}">
                <a16:creationId xmlns:a16="http://schemas.microsoft.com/office/drawing/2014/main" id="{AE1A891B-41F3-4E0B-AB52-8C3DD77C7923}"/>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sp>
        <p:nvSpPr>
          <p:cNvPr id="57" name="箭头: 下 56">
            <a:extLst>
              <a:ext uri="{FF2B5EF4-FFF2-40B4-BE49-F238E27FC236}">
                <a16:creationId xmlns:a16="http://schemas.microsoft.com/office/drawing/2014/main" id="{A60D960C-6F66-4EB5-8F77-CDD3901527EA}"/>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36" name="图片 35">
            <a:extLst>
              <a:ext uri="{FF2B5EF4-FFF2-40B4-BE49-F238E27FC236}">
                <a16:creationId xmlns:a16="http://schemas.microsoft.com/office/drawing/2014/main" id="{0AEEB5DC-8309-41FD-AFFE-752F57C54DA1}"/>
              </a:ext>
            </a:extLst>
          </p:cNvPr>
          <p:cNvPicPr>
            <a:picLocks noChangeAspect="1"/>
          </p:cNvPicPr>
          <p:nvPr/>
        </p:nvPicPr>
        <p:blipFill>
          <a:blip r:embed="rId6"/>
          <a:stretch>
            <a:fillRect/>
          </a:stretch>
        </p:blipFill>
        <p:spPr>
          <a:xfrm>
            <a:off x="15238970" y="8403506"/>
            <a:ext cx="1693726" cy="729415"/>
          </a:xfrm>
          <a:prstGeom prst="rect">
            <a:avLst/>
          </a:prstGeom>
        </p:spPr>
      </p:pic>
      <p:pic>
        <p:nvPicPr>
          <p:cNvPr id="37" name="图片 36">
            <a:extLst>
              <a:ext uri="{FF2B5EF4-FFF2-40B4-BE49-F238E27FC236}">
                <a16:creationId xmlns:a16="http://schemas.microsoft.com/office/drawing/2014/main" id="{2FFB6A21-B4B9-443C-A891-4F25F4916EC2}"/>
              </a:ext>
            </a:extLst>
          </p:cNvPr>
          <p:cNvPicPr>
            <a:picLocks noChangeAspect="1"/>
          </p:cNvPicPr>
          <p:nvPr/>
        </p:nvPicPr>
        <p:blipFill>
          <a:blip r:embed="rId7"/>
          <a:stretch>
            <a:fillRect/>
          </a:stretch>
        </p:blipFill>
        <p:spPr>
          <a:xfrm>
            <a:off x="14844740" y="6947786"/>
            <a:ext cx="1633333" cy="774939"/>
          </a:xfrm>
          <a:prstGeom prst="rect">
            <a:avLst/>
          </a:prstGeom>
        </p:spPr>
      </p:pic>
      <p:pic>
        <p:nvPicPr>
          <p:cNvPr id="5" name="图片 4">
            <a:extLst>
              <a:ext uri="{FF2B5EF4-FFF2-40B4-BE49-F238E27FC236}">
                <a16:creationId xmlns:a16="http://schemas.microsoft.com/office/drawing/2014/main" id="{48E253CA-3A3B-4B15-9583-51328F111063}"/>
              </a:ext>
            </a:extLst>
          </p:cNvPr>
          <p:cNvPicPr>
            <a:picLocks noChangeAspect="1"/>
          </p:cNvPicPr>
          <p:nvPr/>
        </p:nvPicPr>
        <p:blipFill>
          <a:blip r:embed="rId8"/>
          <a:stretch>
            <a:fillRect/>
          </a:stretch>
        </p:blipFill>
        <p:spPr>
          <a:xfrm>
            <a:off x="15661406" y="9868364"/>
            <a:ext cx="1497340" cy="703973"/>
          </a:xfrm>
          <a:prstGeom prst="rect">
            <a:avLst/>
          </a:prstGeom>
        </p:spPr>
      </p:pic>
      <p:pic>
        <p:nvPicPr>
          <p:cNvPr id="13" name="图片 12">
            <a:extLst>
              <a:ext uri="{FF2B5EF4-FFF2-40B4-BE49-F238E27FC236}">
                <a16:creationId xmlns:a16="http://schemas.microsoft.com/office/drawing/2014/main" id="{FB0CF3FF-88AA-49E9-ACE0-CEA9AB6573BE}"/>
              </a:ext>
            </a:extLst>
          </p:cNvPr>
          <p:cNvPicPr>
            <a:picLocks noChangeAspect="1"/>
          </p:cNvPicPr>
          <p:nvPr/>
        </p:nvPicPr>
        <p:blipFill>
          <a:blip r:embed="rId9"/>
          <a:stretch>
            <a:fillRect/>
          </a:stretch>
        </p:blipFill>
        <p:spPr>
          <a:xfrm>
            <a:off x="17796792" y="8102033"/>
            <a:ext cx="833162" cy="602946"/>
          </a:xfrm>
          <a:prstGeom prst="rect">
            <a:avLst/>
          </a:prstGeom>
        </p:spPr>
      </p:pic>
      <p:pic>
        <p:nvPicPr>
          <p:cNvPr id="16" name="图片 15">
            <a:extLst>
              <a:ext uri="{FF2B5EF4-FFF2-40B4-BE49-F238E27FC236}">
                <a16:creationId xmlns:a16="http://schemas.microsoft.com/office/drawing/2014/main" id="{A90F087E-2E99-4B48-A57D-3CA053DF41B7}"/>
              </a:ext>
            </a:extLst>
          </p:cNvPr>
          <p:cNvPicPr>
            <a:picLocks noChangeAspect="1"/>
          </p:cNvPicPr>
          <p:nvPr/>
        </p:nvPicPr>
        <p:blipFill>
          <a:blip r:embed="rId10"/>
          <a:stretch>
            <a:fillRect/>
          </a:stretch>
        </p:blipFill>
        <p:spPr>
          <a:xfrm>
            <a:off x="19743738" y="7100917"/>
            <a:ext cx="1171575" cy="600075"/>
          </a:xfrm>
          <a:prstGeom prst="rect">
            <a:avLst/>
          </a:prstGeom>
        </p:spPr>
      </p:pic>
      <p:sp>
        <p:nvSpPr>
          <p:cNvPr id="71" name="箭头: 下 70">
            <a:extLst>
              <a:ext uri="{FF2B5EF4-FFF2-40B4-BE49-F238E27FC236}">
                <a16:creationId xmlns:a16="http://schemas.microsoft.com/office/drawing/2014/main" id="{DEE7E8E0-8D7F-4AFC-ABEF-E8C2C43CCAD1}"/>
              </a:ext>
            </a:extLst>
          </p:cNvPr>
          <p:cNvSpPr/>
          <p:nvPr/>
        </p:nvSpPr>
        <p:spPr bwMode="auto">
          <a:xfrm rot="5400000">
            <a:off x="7254575" y="7859608"/>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pic>
        <p:nvPicPr>
          <p:cNvPr id="72" name="图片 71">
            <a:extLst>
              <a:ext uri="{FF2B5EF4-FFF2-40B4-BE49-F238E27FC236}">
                <a16:creationId xmlns:a16="http://schemas.microsoft.com/office/drawing/2014/main" id="{47222F8B-9DB4-42B0-9E90-5507A1692168}"/>
              </a:ext>
            </a:extLst>
          </p:cNvPr>
          <p:cNvPicPr>
            <a:picLocks noChangeAspect="1"/>
          </p:cNvPicPr>
          <p:nvPr/>
        </p:nvPicPr>
        <p:blipFill rotWithShape="1">
          <a:blip r:embed="rId11"/>
          <a:srcRect l="12556" t="6655" r="8732" b="10457"/>
          <a:stretch/>
        </p:blipFill>
        <p:spPr>
          <a:xfrm>
            <a:off x="1011832" y="5753930"/>
            <a:ext cx="6006738" cy="4743731"/>
          </a:xfrm>
          <a:prstGeom prst="rect">
            <a:avLst/>
          </a:prstGeom>
        </p:spPr>
      </p:pic>
      <p:sp>
        <p:nvSpPr>
          <p:cNvPr id="73" name="文本框 72">
            <a:extLst>
              <a:ext uri="{FF2B5EF4-FFF2-40B4-BE49-F238E27FC236}">
                <a16:creationId xmlns:a16="http://schemas.microsoft.com/office/drawing/2014/main" id="{4DE1B0C6-EBD5-452F-8739-DAD3FDBC3A29}"/>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sp>
        <p:nvSpPr>
          <p:cNvPr id="74" name="文本框 73">
            <a:extLst>
              <a:ext uri="{FF2B5EF4-FFF2-40B4-BE49-F238E27FC236}">
                <a16:creationId xmlns:a16="http://schemas.microsoft.com/office/drawing/2014/main" id="{A03769E5-CBCB-4B2F-B7AF-A373A7D89C35}"/>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75" name="直接连接符 74">
            <a:extLst>
              <a:ext uri="{FF2B5EF4-FFF2-40B4-BE49-F238E27FC236}">
                <a16:creationId xmlns:a16="http://schemas.microsoft.com/office/drawing/2014/main" id="{C8400FA3-4CE3-4373-8970-BA5D176DAEEC}"/>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任意多边形: 形状 32">
            <a:extLst>
              <a:ext uri="{FF2B5EF4-FFF2-40B4-BE49-F238E27FC236}">
                <a16:creationId xmlns:a16="http://schemas.microsoft.com/office/drawing/2014/main" id="{65E3883D-A091-4F62-AF34-AF4A8C7F6AC2}"/>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34" name="图片 33">
            <a:extLst>
              <a:ext uri="{FF2B5EF4-FFF2-40B4-BE49-F238E27FC236}">
                <a16:creationId xmlns:a16="http://schemas.microsoft.com/office/drawing/2014/main" id="{E4FD8555-12EB-4C14-9D30-2498EA932E2D}"/>
              </a:ext>
            </a:extLst>
          </p:cNvPr>
          <p:cNvPicPr>
            <a:picLocks noChangeAspect="1"/>
          </p:cNvPicPr>
          <p:nvPr/>
        </p:nvPicPr>
        <p:blipFill>
          <a:blip r:embed="rId12"/>
          <a:stretch>
            <a:fillRect/>
          </a:stretch>
        </p:blipFill>
        <p:spPr>
          <a:xfrm>
            <a:off x="8910630" y="4423020"/>
            <a:ext cx="2214146" cy="971117"/>
          </a:xfrm>
          <a:prstGeom prst="rect">
            <a:avLst/>
          </a:prstGeom>
        </p:spPr>
      </p:pic>
      <p:sp>
        <p:nvSpPr>
          <p:cNvPr id="35" name="文本框 34">
            <a:extLst>
              <a:ext uri="{FF2B5EF4-FFF2-40B4-BE49-F238E27FC236}">
                <a16:creationId xmlns:a16="http://schemas.microsoft.com/office/drawing/2014/main" id="{A7AF99A6-295C-42BA-BB96-826C07605D18}"/>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38" name="文本框 37">
            <a:extLst>
              <a:ext uri="{FF2B5EF4-FFF2-40B4-BE49-F238E27FC236}">
                <a16:creationId xmlns:a16="http://schemas.microsoft.com/office/drawing/2014/main" id="{BB5B8C95-DC50-4140-B881-CCA2CA87FE3C}"/>
              </a:ext>
            </a:extLst>
          </p:cNvPr>
          <p:cNvSpPr txBox="1"/>
          <p:nvPr/>
        </p:nvSpPr>
        <p:spPr>
          <a:xfrm rot="16200000">
            <a:off x="11860208" y="770801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pic>
        <p:nvPicPr>
          <p:cNvPr id="39" name="图片 38">
            <a:extLst>
              <a:ext uri="{FF2B5EF4-FFF2-40B4-BE49-F238E27FC236}">
                <a16:creationId xmlns:a16="http://schemas.microsoft.com/office/drawing/2014/main" id="{D3607B90-F00C-4470-BF59-26D4EC7A8420}"/>
              </a:ext>
            </a:extLst>
          </p:cNvPr>
          <p:cNvPicPr>
            <a:picLocks noChangeAspect="1"/>
          </p:cNvPicPr>
          <p:nvPr/>
        </p:nvPicPr>
        <p:blipFill>
          <a:blip r:embed="rId13"/>
          <a:stretch>
            <a:fillRect/>
          </a:stretch>
        </p:blipFill>
        <p:spPr>
          <a:xfrm>
            <a:off x="14741777" y="4486760"/>
            <a:ext cx="3823178" cy="777819"/>
          </a:xfrm>
          <a:prstGeom prst="rect">
            <a:avLst/>
          </a:prstGeom>
        </p:spPr>
      </p:pic>
      <p:sp>
        <p:nvSpPr>
          <p:cNvPr id="40" name="文本框 39">
            <a:extLst>
              <a:ext uri="{FF2B5EF4-FFF2-40B4-BE49-F238E27FC236}">
                <a16:creationId xmlns:a16="http://schemas.microsoft.com/office/drawing/2014/main" id="{A3DD03F1-B428-4206-A349-CD748DD77641}"/>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45" name="图片 44">
            <a:extLst>
              <a:ext uri="{FF2B5EF4-FFF2-40B4-BE49-F238E27FC236}">
                <a16:creationId xmlns:a16="http://schemas.microsoft.com/office/drawing/2014/main" id="{732372FA-F2E0-4D2F-9C72-D7843C73BD88}"/>
              </a:ext>
            </a:extLst>
          </p:cNvPr>
          <p:cNvPicPr>
            <a:picLocks noChangeAspect="1"/>
          </p:cNvPicPr>
          <p:nvPr/>
        </p:nvPicPr>
        <p:blipFill>
          <a:blip r:embed="rId14"/>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26256982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C3870AD-8EDB-44BB-A30F-0F96962FCAA8}"/>
              </a:ext>
            </a:extLst>
          </p:cNvPr>
          <p:cNvPicPr>
            <a:picLocks noChangeAspect="1"/>
          </p:cNvPicPr>
          <p:nvPr/>
        </p:nvPicPr>
        <p:blipFill rotWithShape="1">
          <a:blip r:embed="rId3"/>
          <a:srcRect l="12520" t="6447" r="8306" b="9433"/>
          <a:stretch/>
        </p:blipFill>
        <p:spPr>
          <a:xfrm>
            <a:off x="14196391" y="5587380"/>
            <a:ext cx="6777823" cy="5400600"/>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5</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4"/>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5"/>
          <a:stretch>
            <a:fillRect/>
          </a:stretch>
        </p:blipFill>
        <p:spPr>
          <a:xfrm>
            <a:off x="13548320" y="2982789"/>
            <a:ext cx="2029726" cy="792088"/>
          </a:xfrm>
          <a:prstGeom prst="rect">
            <a:avLst/>
          </a:prstGeom>
        </p:spPr>
      </p:pic>
      <p:sp>
        <p:nvSpPr>
          <p:cNvPr id="57" name="箭头: 下 56">
            <a:extLst>
              <a:ext uri="{FF2B5EF4-FFF2-40B4-BE49-F238E27FC236}">
                <a16:creationId xmlns:a16="http://schemas.microsoft.com/office/drawing/2014/main" id="{41C732F8-8DA7-4ABB-850A-ADB34DB1027A}"/>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2" name="箭头: 下 41">
            <a:extLst>
              <a:ext uri="{FF2B5EF4-FFF2-40B4-BE49-F238E27FC236}">
                <a16:creationId xmlns:a16="http://schemas.microsoft.com/office/drawing/2014/main" id="{7B9C7625-0F3C-4564-91D9-B8C5DBA1A045}"/>
              </a:ext>
            </a:extLst>
          </p:cNvPr>
          <p:cNvSpPr/>
          <p:nvPr/>
        </p:nvSpPr>
        <p:spPr bwMode="auto">
          <a:xfrm rot="5400000">
            <a:off x="7254575" y="7859608"/>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43" name="矩形: 圆角 42">
            <a:extLst>
              <a:ext uri="{FF2B5EF4-FFF2-40B4-BE49-F238E27FC236}">
                <a16:creationId xmlns:a16="http://schemas.microsoft.com/office/drawing/2014/main" id="{77442E36-E2F5-478A-A13D-75F2F6ADA7BB}"/>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52" name="文本框 51">
            <a:extLst>
              <a:ext uri="{FF2B5EF4-FFF2-40B4-BE49-F238E27FC236}">
                <a16:creationId xmlns:a16="http://schemas.microsoft.com/office/drawing/2014/main" id="{DA1E283A-3D21-43C6-A010-75BCA5B30D2F}"/>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sp>
        <p:nvSpPr>
          <p:cNvPr id="53" name="矩形: 圆角 52">
            <a:extLst>
              <a:ext uri="{FF2B5EF4-FFF2-40B4-BE49-F238E27FC236}">
                <a16:creationId xmlns:a16="http://schemas.microsoft.com/office/drawing/2014/main" id="{E97790F4-8B5E-48CA-AB3B-93D0868A89FA}"/>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59" name="文本框 58">
            <a:extLst>
              <a:ext uri="{FF2B5EF4-FFF2-40B4-BE49-F238E27FC236}">
                <a16:creationId xmlns:a16="http://schemas.microsoft.com/office/drawing/2014/main" id="{20880364-12CA-4FF2-86C3-89D05F5ADFE3}"/>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pic>
        <p:nvPicPr>
          <p:cNvPr id="65" name="图片 64">
            <a:extLst>
              <a:ext uri="{FF2B5EF4-FFF2-40B4-BE49-F238E27FC236}">
                <a16:creationId xmlns:a16="http://schemas.microsoft.com/office/drawing/2014/main" id="{A7FE2E5B-3787-44DA-B976-7B7D495F7512}"/>
              </a:ext>
            </a:extLst>
          </p:cNvPr>
          <p:cNvPicPr>
            <a:picLocks noChangeAspect="1"/>
          </p:cNvPicPr>
          <p:nvPr/>
        </p:nvPicPr>
        <p:blipFill rotWithShape="1">
          <a:blip r:embed="rId6"/>
          <a:srcRect l="12556" t="6655" r="8732" b="10457"/>
          <a:stretch/>
        </p:blipFill>
        <p:spPr>
          <a:xfrm>
            <a:off x="1011832" y="5753930"/>
            <a:ext cx="6006738" cy="4743731"/>
          </a:xfrm>
          <a:prstGeom prst="rect">
            <a:avLst/>
          </a:prstGeom>
        </p:spPr>
      </p:pic>
      <p:sp>
        <p:nvSpPr>
          <p:cNvPr id="68" name="文本框 67">
            <a:extLst>
              <a:ext uri="{FF2B5EF4-FFF2-40B4-BE49-F238E27FC236}">
                <a16:creationId xmlns:a16="http://schemas.microsoft.com/office/drawing/2014/main" id="{55FD0D24-7B65-4C30-B244-6F5C8E5411A9}"/>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sp>
        <p:nvSpPr>
          <p:cNvPr id="69" name="文本框 68">
            <a:extLst>
              <a:ext uri="{FF2B5EF4-FFF2-40B4-BE49-F238E27FC236}">
                <a16:creationId xmlns:a16="http://schemas.microsoft.com/office/drawing/2014/main" id="{2A3ABFC8-6C96-4413-A2A3-2E367C2E6D0E}"/>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70" name="直接连接符 69">
            <a:extLst>
              <a:ext uri="{FF2B5EF4-FFF2-40B4-BE49-F238E27FC236}">
                <a16:creationId xmlns:a16="http://schemas.microsoft.com/office/drawing/2014/main" id="{1677D5CE-567F-49CD-985E-D1073C858687}"/>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任意多边形: 形状 26">
            <a:extLst>
              <a:ext uri="{FF2B5EF4-FFF2-40B4-BE49-F238E27FC236}">
                <a16:creationId xmlns:a16="http://schemas.microsoft.com/office/drawing/2014/main" id="{C26B3FCA-B07A-4D08-82EF-E8894D44FB9A}"/>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28" name="图片 27">
            <a:extLst>
              <a:ext uri="{FF2B5EF4-FFF2-40B4-BE49-F238E27FC236}">
                <a16:creationId xmlns:a16="http://schemas.microsoft.com/office/drawing/2014/main" id="{B08E1C24-8B9D-4C93-8A55-3FB50461DFB3}"/>
              </a:ext>
            </a:extLst>
          </p:cNvPr>
          <p:cNvPicPr>
            <a:picLocks noChangeAspect="1"/>
          </p:cNvPicPr>
          <p:nvPr/>
        </p:nvPicPr>
        <p:blipFill>
          <a:blip r:embed="rId7"/>
          <a:stretch>
            <a:fillRect/>
          </a:stretch>
        </p:blipFill>
        <p:spPr>
          <a:xfrm>
            <a:off x="8910630" y="4423020"/>
            <a:ext cx="2214146" cy="971117"/>
          </a:xfrm>
          <a:prstGeom prst="rect">
            <a:avLst/>
          </a:prstGeom>
        </p:spPr>
      </p:pic>
      <p:sp>
        <p:nvSpPr>
          <p:cNvPr id="29" name="文本框 28">
            <a:extLst>
              <a:ext uri="{FF2B5EF4-FFF2-40B4-BE49-F238E27FC236}">
                <a16:creationId xmlns:a16="http://schemas.microsoft.com/office/drawing/2014/main" id="{CCF03D6C-9FC3-4FDE-831E-3337A430BABB}"/>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30" name="文本框 29">
            <a:extLst>
              <a:ext uri="{FF2B5EF4-FFF2-40B4-BE49-F238E27FC236}">
                <a16:creationId xmlns:a16="http://schemas.microsoft.com/office/drawing/2014/main" id="{95A07362-A368-4A68-B3F8-F602B1FFB73A}"/>
              </a:ext>
            </a:extLst>
          </p:cNvPr>
          <p:cNvSpPr txBox="1"/>
          <p:nvPr/>
        </p:nvSpPr>
        <p:spPr>
          <a:xfrm rot="16200000">
            <a:off x="11860208" y="770801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pic>
        <p:nvPicPr>
          <p:cNvPr id="37" name="图片 36">
            <a:extLst>
              <a:ext uri="{FF2B5EF4-FFF2-40B4-BE49-F238E27FC236}">
                <a16:creationId xmlns:a16="http://schemas.microsoft.com/office/drawing/2014/main" id="{F7A793C9-56A9-4DBF-9E8C-68C03D870748}"/>
              </a:ext>
            </a:extLst>
          </p:cNvPr>
          <p:cNvPicPr>
            <a:picLocks noChangeAspect="1"/>
          </p:cNvPicPr>
          <p:nvPr/>
        </p:nvPicPr>
        <p:blipFill>
          <a:blip r:embed="rId8"/>
          <a:stretch>
            <a:fillRect/>
          </a:stretch>
        </p:blipFill>
        <p:spPr>
          <a:xfrm>
            <a:off x="14741777" y="4486760"/>
            <a:ext cx="3823178" cy="777819"/>
          </a:xfrm>
          <a:prstGeom prst="rect">
            <a:avLst/>
          </a:prstGeom>
        </p:spPr>
      </p:pic>
      <p:sp>
        <p:nvSpPr>
          <p:cNvPr id="38" name="文本框 37">
            <a:extLst>
              <a:ext uri="{FF2B5EF4-FFF2-40B4-BE49-F238E27FC236}">
                <a16:creationId xmlns:a16="http://schemas.microsoft.com/office/drawing/2014/main" id="{7C4A6456-DADB-4393-97C9-D01F93C8031B}"/>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41" name="图片 40">
            <a:extLst>
              <a:ext uri="{FF2B5EF4-FFF2-40B4-BE49-F238E27FC236}">
                <a16:creationId xmlns:a16="http://schemas.microsoft.com/office/drawing/2014/main" id="{E70EBE7F-A8AA-4412-BE9F-2E4559C7EB8C}"/>
              </a:ext>
            </a:extLst>
          </p:cNvPr>
          <p:cNvPicPr>
            <a:picLocks noChangeAspect="1"/>
          </p:cNvPicPr>
          <p:nvPr/>
        </p:nvPicPr>
        <p:blipFill>
          <a:blip r:embed="rId9"/>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7143288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8C17697-4CF5-4EC6-9CA5-B4628C9E869B}"/>
              </a:ext>
            </a:extLst>
          </p:cNvPr>
          <p:cNvPicPr>
            <a:picLocks noChangeAspect="1"/>
          </p:cNvPicPr>
          <p:nvPr/>
        </p:nvPicPr>
        <p:blipFill rotWithShape="1">
          <a:blip r:embed="rId3"/>
          <a:srcRect l="12628" t="6548" r="8499" b="9431"/>
          <a:stretch/>
        </p:blipFill>
        <p:spPr>
          <a:xfrm>
            <a:off x="14196392" y="5627620"/>
            <a:ext cx="6799761" cy="5432368"/>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6</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4"/>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5"/>
          <a:stretch>
            <a:fillRect/>
          </a:stretch>
        </p:blipFill>
        <p:spPr>
          <a:xfrm>
            <a:off x="13548320" y="2982789"/>
            <a:ext cx="2029726" cy="792088"/>
          </a:xfrm>
          <a:prstGeom prst="rect">
            <a:avLst/>
          </a:prstGeom>
        </p:spPr>
      </p:pic>
      <p:sp>
        <p:nvSpPr>
          <p:cNvPr id="37" name="文本框 36">
            <a:extLst>
              <a:ext uri="{FF2B5EF4-FFF2-40B4-BE49-F238E27FC236}">
                <a16:creationId xmlns:a16="http://schemas.microsoft.com/office/drawing/2014/main" id="{542014B7-5E70-4D71-B999-5190DBAF855C}"/>
              </a:ext>
            </a:extLst>
          </p:cNvPr>
          <p:cNvSpPr txBox="1"/>
          <p:nvPr/>
        </p:nvSpPr>
        <p:spPr>
          <a:xfrm>
            <a:off x="18084824" y="8862855"/>
            <a:ext cx="1870844" cy="769441"/>
          </a:xfrm>
          <a:prstGeom prst="rect">
            <a:avLst/>
          </a:prstGeom>
          <a:noFill/>
        </p:spPr>
        <p:txBody>
          <a:bodyPr wrap="square" rtlCol="0">
            <a:spAutoFit/>
          </a:bodyPr>
          <a:lstStyle/>
          <a:p>
            <a:pPr algn="ctr"/>
            <a:r>
              <a:rPr lang="en-US" altLang="zh-CN" sz="4400" dirty="0"/>
              <a:t>~1000</a:t>
            </a:r>
            <a:endParaRPr lang="zh-CN" altLang="en-US" sz="4400" dirty="0"/>
          </a:p>
        </p:txBody>
      </p:sp>
      <p:sp>
        <p:nvSpPr>
          <p:cNvPr id="73" name="箭头: 下 72">
            <a:extLst>
              <a:ext uri="{FF2B5EF4-FFF2-40B4-BE49-F238E27FC236}">
                <a16:creationId xmlns:a16="http://schemas.microsoft.com/office/drawing/2014/main" id="{F7F09B91-CF67-43EA-8111-94416C789831}"/>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1" name="矩形: 圆角 30">
            <a:extLst>
              <a:ext uri="{FF2B5EF4-FFF2-40B4-BE49-F238E27FC236}">
                <a16:creationId xmlns:a16="http://schemas.microsoft.com/office/drawing/2014/main" id="{5818A3DF-BD80-4A6D-9466-1F6BEF206A9A}"/>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32" name="文本框 31">
            <a:extLst>
              <a:ext uri="{FF2B5EF4-FFF2-40B4-BE49-F238E27FC236}">
                <a16:creationId xmlns:a16="http://schemas.microsoft.com/office/drawing/2014/main" id="{64310F42-99D9-4B9C-865D-D7ADB15542BA}"/>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33" name="箭头: 下 32">
            <a:extLst>
              <a:ext uri="{FF2B5EF4-FFF2-40B4-BE49-F238E27FC236}">
                <a16:creationId xmlns:a16="http://schemas.microsoft.com/office/drawing/2014/main" id="{DD632430-D103-4D02-954A-4CA861CC4C25}"/>
              </a:ext>
            </a:extLst>
          </p:cNvPr>
          <p:cNvSpPr/>
          <p:nvPr/>
        </p:nvSpPr>
        <p:spPr bwMode="auto">
          <a:xfrm rot="5400000">
            <a:off x="7260301" y="7859608"/>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4" name="矩形: 圆角 33">
            <a:extLst>
              <a:ext uri="{FF2B5EF4-FFF2-40B4-BE49-F238E27FC236}">
                <a16:creationId xmlns:a16="http://schemas.microsoft.com/office/drawing/2014/main" id="{B27DC2DE-B2C4-4304-BC71-38D69D2F2944}"/>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35" name="文本框 34">
            <a:extLst>
              <a:ext uri="{FF2B5EF4-FFF2-40B4-BE49-F238E27FC236}">
                <a16:creationId xmlns:a16="http://schemas.microsoft.com/office/drawing/2014/main" id="{2A8A70B3-5015-456D-A3C2-19CA25417395}"/>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pic>
        <p:nvPicPr>
          <p:cNvPr id="45" name="图片 44">
            <a:extLst>
              <a:ext uri="{FF2B5EF4-FFF2-40B4-BE49-F238E27FC236}">
                <a16:creationId xmlns:a16="http://schemas.microsoft.com/office/drawing/2014/main" id="{2CA0FD99-F755-41A0-8D25-4B6827396DD1}"/>
              </a:ext>
            </a:extLst>
          </p:cNvPr>
          <p:cNvPicPr>
            <a:picLocks noChangeAspect="1"/>
          </p:cNvPicPr>
          <p:nvPr/>
        </p:nvPicPr>
        <p:blipFill rotWithShape="1">
          <a:blip r:embed="rId6"/>
          <a:srcRect l="12556" t="6655" r="8732" b="10457"/>
          <a:stretch/>
        </p:blipFill>
        <p:spPr>
          <a:xfrm>
            <a:off x="1011832" y="5753930"/>
            <a:ext cx="6006738" cy="4743731"/>
          </a:xfrm>
          <a:prstGeom prst="rect">
            <a:avLst/>
          </a:prstGeom>
        </p:spPr>
      </p:pic>
      <p:sp>
        <p:nvSpPr>
          <p:cNvPr id="48" name="文本框 47">
            <a:extLst>
              <a:ext uri="{FF2B5EF4-FFF2-40B4-BE49-F238E27FC236}">
                <a16:creationId xmlns:a16="http://schemas.microsoft.com/office/drawing/2014/main" id="{D13C0FDB-0FA8-4E89-AC24-2C54116DAEF0}"/>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sp>
        <p:nvSpPr>
          <p:cNvPr id="50" name="文本框 49">
            <a:extLst>
              <a:ext uri="{FF2B5EF4-FFF2-40B4-BE49-F238E27FC236}">
                <a16:creationId xmlns:a16="http://schemas.microsoft.com/office/drawing/2014/main" id="{1DF8F1D2-63C9-4915-A936-428F8D3A8707}"/>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52" name="直接连接符 51">
            <a:extLst>
              <a:ext uri="{FF2B5EF4-FFF2-40B4-BE49-F238E27FC236}">
                <a16:creationId xmlns:a16="http://schemas.microsoft.com/office/drawing/2014/main" id="{AA7B2D54-57D2-45F5-B41F-EBCEA409EDE3}"/>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任意多边形: 形状 27">
            <a:extLst>
              <a:ext uri="{FF2B5EF4-FFF2-40B4-BE49-F238E27FC236}">
                <a16:creationId xmlns:a16="http://schemas.microsoft.com/office/drawing/2014/main" id="{B977FEC3-BCAC-473E-A3BB-B2F85ACA7C92}"/>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29" name="图片 28">
            <a:extLst>
              <a:ext uri="{FF2B5EF4-FFF2-40B4-BE49-F238E27FC236}">
                <a16:creationId xmlns:a16="http://schemas.microsoft.com/office/drawing/2014/main" id="{02908516-FC76-4266-9C8C-6D77291C8A3F}"/>
              </a:ext>
            </a:extLst>
          </p:cNvPr>
          <p:cNvPicPr>
            <a:picLocks noChangeAspect="1"/>
          </p:cNvPicPr>
          <p:nvPr/>
        </p:nvPicPr>
        <p:blipFill>
          <a:blip r:embed="rId7"/>
          <a:stretch>
            <a:fillRect/>
          </a:stretch>
        </p:blipFill>
        <p:spPr>
          <a:xfrm>
            <a:off x="8910630" y="4423020"/>
            <a:ext cx="2214146" cy="971117"/>
          </a:xfrm>
          <a:prstGeom prst="rect">
            <a:avLst/>
          </a:prstGeom>
        </p:spPr>
      </p:pic>
      <p:sp>
        <p:nvSpPr>
          <p:cNvPr id="30" name="文本框 29">
            <a:extLst>
              <a:ext uri="{FF2B5EF4-FFF2-40B4-BE49-F238E27FC236}">
                <a16:creationId xmlns:a16="http://schemas.microsoft.com/office/drawing/2014/main" id="{B4621447-40B9-455D-BC1C-8FFF3916F342}"/>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46" name="文本框 45">
            <a:extLst>
              <a:ext uri="{FF2B5EF4-FFF2-40B4-BE49-F238E27FC236}">
                <a16:creationId xmlns:a16="http://schemas.microsoft.com/office/drawing/2014/main" id="{035525AE-965E-48FC-9B25-3A7C892EBD40}"/>
              </a:ext>
            </a:extLst>
          </p:cNvPr>
          <p:cNvSpPr txBox="1"/>
          <p:nvPr/>
        </p:nvSpPr>
        <p:spPr>
          <a:xfrm rot="16200000">
            <a:off x="11860208" y="7708011"/>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pic>
        <p:nvPicPr>
          <p:cNvPr id="47" name="图片 46">
            <a:extLst>
              <a:ext uri="{FF2B5EF4-FFF2-40B4-BE49-F238E27FC236}">
                <a16:creationId xmlns:a16="http://schemas.microsoft.com/office/drawing/2014/main" id="{D8F6C6E1-0324-4E5D-967D-240046EB4B8D}"/>
              </a:ext>
            </a:extLst>
          </p:cNvPr>
          <p:cNvPicPr>
            <a:picLocks noChangeAspect="1"/>
          </p:cNvPicPr>
          <p:nvPr/>
        </p:nvPicPr>
        <p:blipFill>
          <a:blip r:embed="rId8"/>
          <a:stretch>
            <a:fillRect/>
          </a:stretch>
        </p:blipFill>
        <p:spPr>
          <a:xfrm>
            <a:off x="14741777" y="4486760"/>
            <a:ext cx="3823178" cy="777819"/>
          </a:xfrm>
          <a:prstGeom prst="rect">
            <a:avLst/>
          </a:prstGeom>
        </p:spPr>
      </p:pic>
      <p:sp>
        <p:nvSpPr>
          <p:cNvPr id="49" name="文本框 48">
            <a:extLst>
              <a:ext uri="{FF2B5EF4-FFF2-40B4-BE49-F238E27FC236}">
                <a16:creationId xmlns:a16="http://schemas.microsoft.com/office/drawing/2014/main" id="{18FE5F18-DBFF-4C50-9090-48A651916E0D}"/>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51" name="图片 50">
            <a:extLst>
              <a:ext uri="{FF2B5EF4-FFF2-40B4-BE49-F238E27FC236}">
                <a16:creationId xmlns:a16="http://schemas.microsoft.com/office/drawing/2014/main" id="{46D32DC1-EEC9-4333-9EA7-FDD9A42D2FC7}"/>
              </a:ext>
            </a:extLst>
          </p:cNvPr>
          <p:cNvPicPr>
            <a:picLocks noChangeAspect="1"/>
          </p:cNvPicPr>
          <p:nvPr/>
        </p:nvPicPr>
        <p:blipFill>
          <a:blip r:embed="rId9"/>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16558535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FDD4287-A514-44A0-9EC5-FB1F85F75D23}"/>
              </a:ext>
            </a:extLst>
          </p:cNvPr>
          <p:cNvPicPr>
            <a:picLocks noChangeAspect="1"/>
          </p:cNvPicPr>
          <p:nvPr/>
        </p:nvPicPr>
        <p:blipFill rotWithShape="1">
          <a:blip r:embed="rId3"/>
          <a:srcRect l="12727" t="7322" r="9474" b="10135"/>
          <a:stretch/>
        </p:blipFill>
        <p:spPr>
          <a:xfrm>
            <a:off x="1033606" y="5802009"/>
            <a:ext cx="5963188" cy="4744800"/>
          </a:xfrm>
          <a:prstGeom prst="rect">
            <a:avLst/>
          </a:prstGeom>
        </p:spPr>
      </p:pic>
      <p:pic>
        <p:nvPicPr>
          <p:cNvPr id="73" name="图片 72">
            <a:extLst>
              <a:ext uri="{FF2B5EF4-FFF2-40B4-BE49-F238E27FC236}">
                <a16:creationId xmlns:a16="http://schemas.microsoft.com/office/drawing/2014/main" id="{E551D99C-227F-4D0E-83CC-DA42F995DE7B}"/>
              </a:ext>
            </a:extLst>
          </p:cNvPr>
          <p:cNvPicPr>
            <a:picLocks noChangeAspect="1"/>
          </p:cNvPicPr>
          <p:nvPr/>
        </p:nvPicPr>
        <p:blipFill rotWithShape="1">
          <a:blip r:embed="rId4"/>
          <a:srcRect l="12129" t="6172" r="8883" b="10021"/>
          <a:stretch/>
        </p:blipFill>
        <p:spPr>
          <a:xfrm>
            <a:off x="14025779" y="5592193"/>
            <a:ext cx="6527748" cy="5467795"/>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a:xfrm>
            <a:off x="0" y="0"/>
            <a:ext cx="21361400" cy="1765300"/>
          </a:xfrm>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7</a:t>
            </a:fld>
            <a:endParaRPr lang="en-US" altLang="zh-CN" dirty="0"/>
          </a:p>
        </p:txBody>
      </p:sp>
      <p:sp>
        <p:nvSpPr>
          <p:cNvPr id="4" name="矩形 3">
            <a:extLst>
              <a:ext uri="{FF2B5EF4-FFF2-40B4-BE49-F238E27FC236}">
                <a16:creationId xmlns:a16="http://schemas.microsoft.com/office/drawing/2014/main" id="{A734489F-46CC-4855-89CF-C1B2070F8CCB}"/>
              </a:ext>
            </a:extLst>
          </p:cNvPr>
          <p:cNvSpPr/>
          <p:nvPr/>
        </p:nvSpPr>
        <p:spPr bwMode="auto">
          <a:xfrm>
            <a:off x="6563544" y="2635052"/>
            <a:ext cx="6840760" cy="1584176"/>
          </a:xfrm>
          <a:prstGeom prst="rect">
            <a:avLst/>
          </a:prstGeom>
          <a:noFill/>
          <a:ln w="1016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cxnSp>
        <p:nvCxnSpPr>
          <p:cNvPr id="6" name="直接连接符 5">
            <a:extLst>
              <a:ext uri="{FF2B5EF4-FFF2-40B4-BE49-F238E27FC236}">
                <a16:creationId xmlns:a16="http://schemas.microsoft.com/office/drawing/2014/main" id="{AF391711-53C1-498A-BA27-EF7905A1842B}"/>
              </a:ext>
            </a:extLst>
          </p:cNvPr>
          <p:cNvCxnSpPr>
            <a:stCxn id="4" idx="2"/>
            <a:endCxn id="4" idx="0"/>
          </p:cNvCxnSpPr>
          <p:nvPr/>
        </p:nvCxnSpPr>
        <p:spPr bwMode="auto">
          <a:xfrm flipV="1">
            <a:off x="9983924" y="2635052"/>
            <a:ext cx="0" cy="1584176"/>
          </a:xfrm>
          <a:prstGeom prst="line">
            <a:avLst/>
          </a:prstGeom>
          <a:noFill/>
          <a:ln w="1016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7" name="图片 6">
            <a:extLst>
              <a:ext uri="{FF2B5EF4-FFF2-40B4-BE49-F238E27FC236}">
                <a16:creationId xmlns:a16="http://schemas.microsoft.com/office/drawing/2014/main" id="{9A07AA17-36CB-4B40-9449-91CF74028F25}"/>
              </a:ext>
            </a:extLst>
          </p:cNvPr>
          <p:cNvPicPr>
            <a:picLocks noChangeAspect="1"/>
          </p:cNvPicPr>
          <p:nvPr/>
        </p:nvPicPr>
        <p:blipFill rotWithShape="1">
          <a:blip r:embed="rId5"/>
          <a:srcRect l="11905" t="26024" r="10711"/>
          <a:stretch/>
        </p:blipFill>
        <p:spPr>
          <a:xfrm>
            <a:off x="4515830" y="2995092"/>
            <a:ext cx="1872209" cy="888702"/>
          </a:xfrm>
          <a:prstGeom prst="rect">
            <a:avLst/>
          </a:prstGeom>
        </p:spPr>
      </p:pic>
      <p:pic>
        <p:nvPicPr>
          <p:cNvPr id="8" name="图片 7">
            <a:extLst>
              <a:ext uri="{FF2B5EF4-FFF2-40B4-BE49-F238E27FC236}">
                <a16:creationId xmlns:a16="http://schemas.microsoft.com/office/drawing/2014/main" id="{8987A902-C682-47C2-B9FB-B81B5B06D0E6}"/>
              </a:ext>
            </a:extLst>
          </p:cNvPr>
          <p:cNvPicPr>
            <a:picLocks noChangeAspect="1"/>
          </p:cNvPicPr>
          <p:nvPr/>
        </p:nvPicPr>
        <p:blipFill>
          <a:blip r:embed="rId6"/>
          <a:stretch>
            <a:fillRect/>
          </a:stretch>
        </p:blipFill>
        <p:spPr>
          <a:xfrm>
            <a:off x="13548320" y="2982789"/>
            <a:ext cx="2029726" cy="792088"/>
          </a:xfrm>
          <a:prstGeom prst="rect">
            <a:avLst/>
          </a:prstGeom>
        </p:spPr>
      </p:pic>
      <p:sp>
        <p:nvSpPr>
          <p:cNvPr id="38" name="箭头: 下 37">
            <a:extLst>
              <a:ext uri="{FF2B5EF4-FFF2-40B4-BE49-F238E27FC236}">
                <a16:creationId xmlns:a16="http://schemas.microsoft.com/office/drawing/2014/main" id="{6E3F466E-2866-4331-8E5B-AC29FB5D7264}"/>
              </a:ext>
            </a:extLst>
          </p:cNvPr>
          <p:cNvSpPr/>
          <p:nvPr/>
        </p:nvSpPr>
        <p:spPr bwMode="auto">
          <a:xfrm>
            <a:off x="9532754" y="5564728"/>
            <a:ext cx="850908" cy="1267797"/>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33" name="文本框 32">
            <a:extLst>
              <a:ext uri="{FF2B5EF4-FFF2-40B4-BE49-F238E27FC236}">
                <a16:creationId xmlns:a16="http://schemas.microsoft.com/office/drawing/2014/main" id="{CAFACE01-47DA-4367-91D6-6D530E93FA56}"/>
              </a:ext>
            </a:extLst>
          </p:cNvPr>
          <p:cNvSpPr txBox="1"/>
          <p:nvPr/>
        </p:nvSpPr>
        <p:spPr>
          <a:xfrm>
            <a:off x="17289653" y="9051692"/>
            <a:ext cx="2425676" cy="769441"/>
          </a:xfrm>
          <a:prstGeom prst="rect">
            <a:avLst/>
          </a:prstGeom>
          <a:noFill/>
        </p:spPr>
        <p:txBody>
          <a:bodyPr wrap="square" rtlCol="0">
            <a:spAutoFit/>
          </a:bodyPr>
          <a:lstStyle/>
          <a:p>
            <a:pPr algn="ctr"/>
            <a:r>
              <a:rPr lang="en-US" altLang="zh-CN" sz="4400" dirty="0"/>
              <a:t>~10000</a:t>
            </a:r>
            <a:endParaRPr lang="zh-CN" altLang="en-US" sz="4400" dirty="0"/>
          </a:p>
        </p:txBody>
      </p:sp>
      <p:sp>
        <p:nvSpPr>
          <p:cNvPr id="45" name="左大括号 44">
            <a:extLst>
              <a:ext uri="{FF2B5EF4-FFF2-40B4-BE49-F238E27FC236}">
                <a16:creationId xmlns:a16="http://schemas.microsoft.com/office/drawing/2014/main" id="{67CE4820-11D8-4450-8F94-E0D8483CE2A9}"/>
              </a:ext>
            </a:extLst>
          </p:cNvPr>
          <p:cNvSpPr/>
          <p:nvPr/>
        </p:nvSpPr>
        <p:spPr bwMode="auto">
          <a:xfrm>
            <a:off x="14016766" y="5789827"/>
            <a:ext cx="1444888" cy="4911875"/>
          </a:xfrm>
          <a:prstGeom prst="leftBrace">
            <a:avLst>
              <a:gd name="adj1" fmla="val 150103"/>
              <a:gd name="adj2" fmla="val 50072"/>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71" name="箭头: 下 70">
            <a:extLst>
              <a:ext uri="{FF2B5EF4-FFF2-40B4-BE49-F238E27FC236}">
                <a16:creationId xmlns:a16="http://schemas.microsoft.com/office/drawing/2014/main" id="{6EB8C1DF-40D5-427E-8405-B5E37B0F5A92}"/>
              </a:ext>
            </a:extLst>
          </p:cNvPr>
          <p:cNvSpPr/>
          <p:nvPr/>
        </p:nvSpPr>
        <p:spPr bwMode="auto">
          <a:xfrm rot="5400000">
            <a:off x="12587507" y="7794280"/>
            <a:ext cx="884999" cy="979600"/>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81" name="矩形: 圆角 80">
            <a:extLst>
              <a:ext uri="{FF2B5EF4-FFF2-40B4-BE49-F238E27FC236}">
                <a16:creationId xmlns:a16="http://schemas.microsoft.com/office/drawing/2014/main" id="{541D0162-DB36-4230-9F50-D4687E365B0E}"/>
              </a:ext>
            </a:extLst>
          </p:cNvPr>
          <p:cNvSpPr/>
          <p:nvPr/>
        </p:nvSpPr>
        <p:spPr bwMode="auto">
          <a:xfrm>
            <a:off x="809870" y="2844567"/>
            <a:ext cx="3096332" cy="1039224"/>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82" name="文本框 81">
            <a:extLst>
              <a:ext uri="{FF2B5EF4-FFF2-40B4-BE49-F238E27FC236}">
                <a16:creationId xmlns:a16="http://schemas.microsoft.com/office/drawing/2014/main" id="{6F5D8C4C-8808-4E0C-8784-62F93A4579FF}"/>
              </a:ext>
            </a:extLst>
          </p:cNvPr>
          <p:cNvSpPr txBox="1"/>
          <p:nvPr/>
        </p:nvSpPr>
        <p:spPr>
          <a:xfrm>
            <a:off x="330823" y="2995092"/>
            <a:ext cx="4174039" cy="769441"/>
          </a:xfrm>
          <a:prstGeom prst="rect">
            <a:avLst/>
          </a:prstGeom>
          <a:noFill/>
        </p:spPr>
        <p:txBody>
          <a:bodyPr wrap="square" rtlCol="0">
            <a:spAutoFit/>
          </a:bodyPr>
          <a:lstStyle/>
          <a:p>
            <a:pPr algn="ctr"/>
            <a:r>
              <a:rPr lang="en-US" altLang="zh-CN" sz="4400" dirty="0" err="1"/>
              <a:t>Rijke</a:t>
            </a:r>
            <a:r>
              <a:rPr lang="en-US" altLang="zh-CN" sz="4400" dirty="0"/>
              <a:t> tube:</a:t>
            </a:r>
            <a:endParaRPr lang="zh-CN" altLang="en-US" sz="4400" dirty="0"/>
          </a:p>
        </p:txBody>
      </p:sp>
      <p:sp>
        <p:nvSpPr>
          <p:cNvPr id="83" name="箭头: 下 82">
            <a:extLst>
              <a:ext uri="{FF2B5EF4-FFF2-40B4-BE49-F238E27FC236}">
                <a16:creationId xmlns:a16="http://schemas.microsoft.com/office/drawing/2014/main" id="{55BB4620-5C2B-4B25-B489-D57E4D8F9025}"/>
              </a:ext>
            </a:extLst>
          </p:cNvPr>
          <p:cNvSpPr/>
          <p:nvPr/>
        </p:nvSpPr>
        <p:spPr bwMode="auto">
          <a:xfrm rot="5400000">
            <a:off x="7260301" y="7911723"/>
            <a:ext cx="850908" cy="779913"/>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84" name="矩形: 圆角 83">
            <a:extLst>
              <a:ext uri="{FF2B5EF4-FFF2-40B4-BE49-F238E27FC236}">
                <a16:creationId xmlns:a16="http://schemas.microsoft.com/office/drawing/2014/main" id="{EFC15B1A-AFB3-4B52-BF93-303F842725DD}"/>
              </a:ext>
            </a:extLst>
          </p:cNvPr>
          <p:cNvSpPr/>
          <p:nvPr/>
        </p:nvSpPr>
        <p:spPr bwMode="auto">
          <a:xfrm>
            <a:off x="8435752" y="7459588"/>
            <a:ext cx="3096332" cy="1584176"/>
          </a:xfrm>
          <a:prstGeom prst="roundRect">
            <a:avLst/>
          </a:prstGeom>
          <a:noFill/>
          <a:ln w="762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sp>
        <p:nvSpPr>
          <p:cNvPr id="85" name="文本框 84">
            <a:extLst>
              <a:ext uri="{FF2B5EF4-FFF2-40B4-BE49-F238E27FC236}">
                <a16:creationId xmlns:a16="http://schemas.microsoft.com/office/drawing/2014/main" id="{84E073F4-6F70-4462-9A03-D8635667B595}"/>
              </a:ext>
            </a:extLst>
          </p:cNvPr>
          <p:cNvSpPr txBox="1"/>
          <p:nvPr/>
        </p:nvSpPr>
        <p:spPr>
          <a:xfrm>
            <a:off x="8757563" y="7528401"/>
            <a:ext cx="2520280" cy="1446550"/>
          </a:xfrm>
          <a:prstGeom prst="rect">
            <a:avLst/>
          </a:prstGeom>
          <a:noFill/>
        </p:spPr>
        <p:txBody>
          <a:bodyPr wrap="square" rtlCol="0">
            <a:spAutoFit/>
          </a:bodyPr>
          <a:lstStyle/>
          <a:p>
            <a:pPr algn="ctr"/>
            <a:r>
              <a:rPr lang="en-US" altLang="zh-CN" sz="4400" dirty="0"/>
              <a:t>Acoustic </a:t>
            </a:r>
          </a:p>
          <a:p>
            <a:pPr algn="ctr"/>
            <a:r>
              <a:rPr lang="en-US" altLang="zh-CN" sz="4400" dirty="0"/>
              <a:t>Solver</a:t>
            </a:r>
            <a:endParaRPr lang="zh-CN" altLang="en-US" sz="4400" dirty="0"/>
          </a:p>
        </p:txBody>
      </p:sp>
      <p:sp>
        <p:nvSpPr>
          <p:cNvPr id="88" name="文本框 87">
            <a:extLst>
              <a:ext uri="{FF2B5EF4-FFF2-40B4-BE49-F238E27FC236}">
                <a16:creationId xmlns:a16="http://schemas.microsoft.com/office/drawing/2014/main" id="{6D1D92DD-0954-4D91-BE38-DA6101A4C3AD}"/>
              </a:ext>
            </a:extLst>
          </p:cNvPr>
          <p:cNvSpPr txBox="1"/>
          <p:nvPr/>
        </p:nvSpPr>
        <p:spPr>
          <a:xfrm>
            <a:off x="2351769" y="10642374"/>
            <a:ext cx="3326863" cy="769441"/>
          </a:xfrm>
          <a:prstGeom prst="rect">
            <a:avLst/>
          </a:prstGeom>
          <a:noFill/>
        </p:spPr>
        <p:txBody>
          <a:bodyPr wrap="square" rtlCol="0">
            <a:spAutoFit/>
          </a:bodyPr>
          <a:lstStyle/>
          <a:p>
            <a:pPr algn="ctr"/>
            <a:r>
              <a:rPr lang="en-US" altLang="zh-CN" sz="4400" dirty="0"/>
              <a:t>Growth Rate</a:t>
            </a:r>
            <a:endParaRPr lang="zh-CN" altLang="en-US" sz="4400" dirty="0"/>
          </a:p>
        </p:txBody>
      </p:sp>
      <p:cxnSp>
        <p:nvCxnSpPr>
          <p:cNvPr id="92" name="直接连接符 91">
            <a:extLst>
              <a:ext uri="{FF2B5EF4-FFF2-40B4-BE49-F238E27FC236}">
                <a16:creationId xmlns:a16="http://schemas.microsoft.com/office/drawing/2014/main" id="{463CE399-785D-4244-B2F5-E8A0AA267641}"/>
              </a:ext>
            </a:extLst>
          </p:cNvPr>
          <p:cNvCxnSpPr>
            <a:cxnSpLocks/>
          </p:cNvCxnSpPr>
          <p:nvPr/>
        </p:nvCxnSpPr>
        <p:spPr bwMode="auto">
          <a:xfrm flipV="1">
            <a:off x="4293591" y="5789827"/>
            <a:ext cx="37110" cy="4668234"/>
          </a:xfrm>
          <a:prstGeom prst="line">
            <a:avLst/>
          </a:prstGeom>
          <a:noFill/>
          <a:ln w="101600" cap="flat" cmpd="sng" algn="ctr">
            <a:solidFill>
              <a:srgbClr val="FF0000"/>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直接箭头连接符 92">
            <a:extLst>
              <a:ext uri="{FF2B5EF4-FFF2-40B4-BE49-F238E27FC236}">
                <a16:creationId xmlns:a16="http://schemas.microsoft.com/office/drawing/2014/main" id="{9F2FD9B2-0E42-4977-9EFF-4999C0A2AF87}"/>
              </a:ext>
            </a:extLst>
          </p:cNvPr>
          <p:cNvCxnSpPr>
            <a:cxnSpLocks/>
          </p:cNvCxnSpPr>
          <p:nvPr/>
        </p:nvCxnSpPr>
        <p:spPr bwMode="auto">
          <a:xfrm>
            <a:off x="4306151" y="9236389"/>
            <a:ext cx="1044750" cy="0"/>
          </a:xfrm>
          <a:prstGeom prst="straightConnector1">
            <a:avLst/>
          </a:prstGeom>
          <a:solidFill>
            <a:schemeClr val="accent1"/>
          </a:solidFill>
          <a:ln w="1143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 name="文本框 93">
            <a:extLst>
              <a:ext uri="{FF2B5EF4-FFF2-40B4-BE49-F238E27FC236}">
                <a16:creationId xmlns:a16="http://schemas.microsoft.com/office/drawing/2014/main" id="{3B5868AB-91C2-450F-B7AF-8A451E2B919E}"/>
              </a:ext>
            </a:extLst>
          </p:cNvPr>
          <p:cNvSpPr txBox="1"/>
          <p:nvPr/>
        </p:nvSpPr>
        <p:spPr>
          <a:xfrm>
            <a:off x="4413891" y="8292523"/>
            <a:ext cx="2509693" cy="769441"/>
          </a:xfrm>
          <a:prstGeom prst="rect">
            <a:avLst/>
          </a:prstGeom>
          <a:noFill/>
        </p:spPr>
        <p:txBody>
          <a:bodyPr wrap="square" rtlCol="0">
            <a:spAutoFit/>
          </a:bodyPr>
          <a:lstStyle/>
          <a:p>
            <a:pPr algn="ctr"/>
            <a:r>
              <a:rPr lang="en-US" altLang="zh-CN" sz="4400" dirty="0"/>
              <a:t>Unstable</a:t>
            </a:r>
            <a:endParaRPr lang="zh-CN" altLang="en-US" sz="4400" dirty="0"/>
          </a:p>
        </p:txBody>
      </p:sp>
      <p:sp>
        <p:nvSpPr>
          <p:cNvPr id="108" name="文本框 107">
            <a:extLst>
              <a:ext uri="{FF2B5EF4-FFF2-40B4-BE49-F238E27FC236}">
                <a16:creationId xmlns:a16="http://schemas.microsoft.com/office/drawing/2014/main" id="{D48E9E0D-1B86-47BE-86CC-67C92EBE9CCB}"/>
              </a:ext>
            </a:extLst>
          </p:cNvPr>
          <p:cNvSpPr txBox="1"/>
          <p:nvPr/>
        </p:nvSpPr>
        <p:spPr>
          <a:xfrm rot="16200000">
            <a:off x="-1051871" y="7721664"/>
            <a:ext cx="3326863" cy="769441"/>
          </a:xfrm>
          <a:prstGeom prst="rect">
            <a:avLst/>
          </a:prstGeom>
          <a:noFill/>
        </p:spPr>
        <p:txBody>
          <a:bodyPr wrap="square" rtlCol="0">
            <a:spAutoFit/>
          </a:bodyPr>
          <a:lstStyle/>
          <a:p>
            <a:pPr algn="ctr"/>
            <a:r>
              <a:rPr lang="en-US" altLang="zh-CN" sz="4400" dirty="0"/>
              <a:t>Frequency</a:t>
            </a:r>
            <a:endParaRPr lang="zh-CN" altLang="en-US" sz="4400" dirty="0"/>
          </a:p>
        </p:txBody>
      </p:sp>
      <p:grpSp>
        <p:nvGrpSpPr>
          <p:cNvPr id="13" name="组合 12">
            <a:extLst>
              <a:ext uri="{FF2B5EF4-FFF2-40B4-BE49-F238E27FC236}">
                <a16:creationId xmlns:a16="http://schemas.microsoft.com/office/drawing/2014/main" id="{DD3643AE-BD09-451F-8610-21246DA2AF42}"/>
              </a:ext>
            </a:extLst>
          </p:cNvPr>
          <p:cNvGrpSpPr/>
          <p:nvPr/>
        </p:nvGrpSpPr>
        <p:grpSpPr>
          <a:xfrm>
            <a:off x="1758909" y="8539708"/>
            <a:ext cx="4559461" cy="1950725"/>
            <a:chOff x="1758909" y="8539708"/>
            <a:chExt cx="4559461" cy="1950725"/>
          </a:xfrm>
        </p:grpSpPr>
        <p:sp>
          <p:nvSpPr>
            <p:cNvPr id="11" name="矩形 10">
              <a:extLst>
                <a:ext uri="{FF2B5EF4-FFF2-40B4-BE49-F238E27FC236}">
                  <a16:creationId xmlns:a16="http://schemas.microsoft.com/office/drawing/2014/main" id="{B9F4DCD1-991B-4F1F-93F7-EE5BAFBA267D}"/>
                </a:ext>
              </a:extLst>
            </p:cNvPr>
            <p:cNvSpPr/>
            <p:nvPr/>
          </p:nvSpPr>
          <p:spPr bwMode="auto">
            <a:xfrm>
              <a:off x="3755232" y="8539708"/>
              <a:ext cx="284118" cy="1950725"/>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09" name="矩形 108">
              <a:extLst>
                <a:ext uri="{FF2B5EF4-FFF2-40B4-BE49-F238E27FC236}">
                  <a16:creationId xmlns:a16="http://schemas.microsoft.com/office/drawing/2014/main" id="{69223909-4EB8-409A-9309-9C0619369EAD}"/>
                </a:ext>
              </a:extLst>
            </p:cNvPr>
            <p:cNvSpPr/>
            <p:nvPr/>
          </p:nvSpPr>
          <p:spPr bwMode="auto">
            <a:xfrm>
              <a:off x="4040341" y="9061964"/>
              <a:ext cx="284118" cy="1428468"/>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0" name="矩形 109">
              <a:extLst>
                <a:ext uri="{FF2B5EF4-FFF2-40B4-BE49-F238E27FC236}">
                  <a16:creationId xmlns:a16="http://schemas.microsoft.com/office/drawing/2014/main" id="{CF435551-AD38-4F14-B489-B11E990F2032}"/>
                </a:ext>
              </a:extLst>
            </p:cNvPr>
            <p:cNvSpPr/>
            <p:nvPr/>
          </p:nvSpPr>
          <p:spPr bwMode="auto">
            <a:xfrm>
              <a:off x="4332652" y="9482195"/>
              <a:ext cx="284118" cy="1008237"/>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1" name="矩形 110">
              <a:extLst>
                <a:ext uri="{FF2B5EF4-FFF2-40B4-BE49-F238E27FC236}">
                  <a16:creationId xmlns:a16="http://schemas.microsoft.com/office/drawing/2014/main" id="{4A2FB244-7A9F-410F-AF1D-A503C357E6EF}"/>
                </a:ext>
              </a:extLst>
            </p:cNvPr>
            <p:cNvSpPr/>
            <p:nvPr/>
          </p:nvSpPr>
          <p:spPr bwMode="auto">
            <a:xfrm>
              <a:off x="4624213" y="9813903"/>
              <a:ext cx="284118" cy="676529"/>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2" name="矩形 111">
              <a:extLst>
                <a:ext uri="{FF2B5EF4-FFF2-40B4-BE49-F238E27FC236}">
                  <a16:creationId xmlns:a16="http://schemas.microsoft.com/office/drawing/2014/main" id="{93FA1720-359D-42A9-8C21-2E15E37FE092}"/>
                </a:ext>
              </a:extLst>
            </p:cNvPr>
            <p:cNvSpPr/>
            <p:nvPr/>
          </p:nvSpPr>
          <p:spPr bwMode="auto">
            <a:xfrm>
              <a:off x="4908331" y="10051882"/>
              <a:ext cx="284118" cy="438550"/>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3" name="矩形 112">
              <a:extLst>
                <a:ext uri="{FF2B5EF4-FFF2-40B4-BE49-F238E27FC236}">
                  <a16:creationId xmlns:a16="http://schemas.microsoft.com/office/drawing/2014/main" id="{8E58E145-9078-43CF-888B-434D81002019}"/>
                </a:ext>
              </a:extLst>
            </p:cNvPr>
            <p:cNvSpPr/>
            <p:nvPr/>
          </p:nvSpPr>
          <p:spPr bwMode="auto">
            <a:xfrm>
              <a:off x="5192449" y="10123883"/>
              <a:ext cx="284118" cy="366549"/>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4" name="矩形 113">
              <a:extLst>
                <a:ext uri="{FF2B5EF4-FFF2-40B4-BE49-F238E27FC236}">
                  <a16:creationId xmlns:a16="http://schemas.microsoft.com/office/drawing/2014/main" id="{7697815C-47CB-4FDB-96E3-6539166C1D26}"/>
                </a:ext>
              </a:extLst>
            </p:cNvPr>
            <p:cNvSpPr/>
            <p:nvPr/>
          </p:nvSpPr>
          <p:spPr bwMode="auto">
            <a:xfrm>
              <a:off x="5474140" y="10267900"/>
              <a:ext cx="284118" cy="222532"/>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5" name="矩形 114">
              <a:extLst>
                <a:ext uri="{FF2B5EF4-FFF2-40B4-BE49-F238E27FC236}">
                  <a16:creationId xmlns:a16="http://schemas.microsoft.com/office/drawing/2014/main" id="{B3A66ED5-9F07-49FF-8A46-8CFE80A863F5}"/>
                </a:ext>
              </a:extLst>
            </p:cNvPr>
            <p:cNvSpPr/>
            <p:nvPr/>
          </p:nvSpPr>
          <p:spPr bwMode="auto">
            <a:xfrm>
              <a:off x="5755831" y="10339908"/>
              <a:ext cx="284118" cy="150524"/>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6" name="矩形 115">
              <a:extLst>
                <a:ext uri="{FF2B5EF4-FFF2-40B4-BE49-F238E27FC236}">
                  <a16:creationId xmlns:a16="http://schemas.microsoft.com/office/drawing/2014/main" id="{86A4AD33-24AC-43E2-A4D5-209AC7CF124E}"/>
                </a:ext>
              </a:extLst>
            </p:cNvPr>
            <p:cNvSpPr/>
            <p:nvPr/>
          </p:nvSpPr>
          <p:spPr bwMode="auto">
            <a:xfrm>
              <a:off x="6034252" y="10411915"/>
              <a:ext cx="284118" cy="75067"/>
            </a:xfrm>
            <a:prstGeom prst="rect">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8" name="矩形 117">
              <a:extLst>
                <a:ext uri="{FF2B5EF4-FFF2-40B4-BE49-F238E27FC236}">
                  <a16:creationId xmlns:a16="http://schemas.microsoft.com/office/drawing/2014/main" id="{CF078CE6-75AD-4C55-B64D-B65E406DD2E9}"/>
                </a:ext>
              </a:extLst>
            </p:cNvPr>
            <p:cNvSpPr/>
            <p:nvPr/>
          </p:nvSpPr>
          <p:spPr bwMode="auto">
            <a:xfrm>
              <a:off x="3470752" y="8755732"/>
              <a:ext cx="284118" cy="1734699"/>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19" name="矩形 118">
              <a:extLst>
                <a:ext uri="{FF2B5EF4-FFF2-40B4-BE49-F238E27FC236}">
                  <a16:creationId xmlns:a16="http://schemas.microsoft.com/office/drawing/2014/main" id="{BFB08849-D813-43F1-A2AF-0516565B5D00}"/>
                </a:ext>
              </a:extLst>
            </p:cNvPr>
            <p:cNvSpPr/>
            <p:nvPr/>
          </p:nvSpPr>
          <p:spPr bwMode="auto">
            <a:xfrm>
              <a:off x="3187935" y="9115772"/>
              <a:ext cx="284118" cy="1364544"/>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dirty="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0" name="矩形 119">
              <a:extLst>
                <a:ext uri="{FF2B5EF4-FFF2-40B4-BE49-F238E27FC236}">
                  <a16:creationId xmlns:a16="http://schemas.microsoft.com/office/drawing/2014/main" id="{31214DEB-2386-42F9-A316-EDF90D57A5EF}"/>
                </a:ext>
              </a:extLst>
            </p:cNvPr>
            <p:cNvSpPr/>
            <p:nvPr/>
          </p:nvSpPr>
          <p:spPr bwMode="auto">
            <a:xfrm>
              <a:off x="2907069" y="9403804"/>
              <a:ext cx="284118" cy="1076513"/>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1" name="矩形 120">
              <a:extLst>
                <a:ext uri="{FF2B5EF4-FFF2-40B4-BE49-F238E27FC236}">
                  <a16:creationId xmlns:a16="http://schemas.microsoft.com/office/drawing/2014/main" id="{E01A98EA-B4D1-4DE0-8EC3-B3DC9FE29C79}"/>
                </a:ext>
              </a:extLst>
            </p:cNvPr>
            <p:cNvSpPr/>
            <p:nvPr/>
          </p:nvSpPr>
          <p:spPr bwMode="auto">
            <a:xfrm>
              <a:off x="2614092" y="9691836"/>
              <a:ext cx="284118" cy="795146"/>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2" name="矩形 121">
              <a:extLst>
                <a:ext uri="{FF2B5EF4-FFF2-40B4-BE49-F238E27FC236}">
                  <a16:creationId xmlns:a16="http://schemas.microsoft.com/office/drawing/2014/main" id="{FA0DC993-4A56-4C74-B86D-0BEDD6D21828}"/>
                </a:ext>
              </a:extLst>
            </p:cNvPr>
            <p:cNvSpPr/>
            <p:nvPr/>
          </p:nvSpPr>
          <p:spPr bwMode="auto">
            <a:xfrm>
              <a:off x="2329974" y="9979868"/>
              <a:ext cx="284118" cy="507114"/>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3" name="矩形 122">
              <a:extLst>
                <a:ext uri="{FF2B5EF4-FFF2-40B4-BE49-F238E27FC236}">
                  <a16:creationId xmlns:a16="http://schemas.microsoft.com/office/drawing/2014/main" id="{23A3A882-C3BE-486B-BBF2-FB7C747B685B}"/>
                </a:ext>
              </a:extLst>
            </p:cNvPr>
            <p:cNvSpPr/>
            <p:nvPr/>
          </p:nvSpPr>
          <p:spPr bwMode="auto">
            <a:xfrm>
              <a:off x="2044865" y="10195892"/>
              <a:ext cx="284118" cy="291090"/>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124" name="矩形 123">
              <a:extLst>
                <a:ext uri="{FF2B5EF4-FFF2-40B4-BE49-F238E27FC236}">
                  <a16:creationId xmlns:a16="http://schemas.microsoft.com/office/drawing/2014/main" id="{E46CD167-5F1B-41FC-8850-A99125AC31CA}"/>
                </a:ext>
              </a:extLst>
            </p:cNvPr>
            <p:cNvSpPr/>
            <p:nvPr/>
          </p:nvSpPr>
          <p:spPr bwMode="auto">
            <a:xfrm>
              <a:off x="1758909" y="10411914"/>
              <a:ext cx="284118" cy="75067"/>
            </a:xfrm>
            <a:prstGeom prst="rect">
              <a:avLst/>
            </a:pr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grpSp>
      <p:sp>
        <p:nvSpPr>
          <p:cNvPr id="14" name="任意多边形: 形状 13">
            <a:extLst>
              <a:ext uri="{FF2B5EF4-FFF2-40B4-BE49-F238E27FC236}">
                <a16:creationId xmlns:a16="http://schemas.microsoft.com/office/drawing/2014/main" id="{51596628-EB67-4CC5-A664-7AB2081DA23E}"/>
              </a:ext>
            </a:extLst>
          </p:cNvPr>
          <p:cNvSpPr/>
          <p:nvPr/>
        </p:nvSpPr>
        <p:spPr bwMode="auto">
          <a:xfrm>
            <a:off x="1511166" y="8490823"/>
            <a:ext cx="5168767" cy="1981463"/>
          </a:xfrm>
          <a:custGeom>
            <a:avLst/>
            <a:gdLst>
              <a:gd name="connsiteX0" fmla="*/ 0 w 5168767"/>
              <a:gd name="connsiteY0" fmla="*/ 1981463 h 1981463"/>
              <a:gd name="connsiteX1" fmla="*/ 365760 w 5168767"/>
              <a:gd name="connsiteY1" fmla="*/ 1914086 h 1981463"/>
              <a:gd name="connsiteX2" fmla="*/ 750771 w 5168767"/>
              <a:gd name="connsiteY2" fmla="*/ 1663830 h 1981463"/>
              <a:gd name="connsiteX3" fmla="*/ 1010653 w 5168767"/>
              <a:gd name="connsiteY3" fmla="*/ 1480950 h 1981463"/>
              <a:gd name="connsiteX4" fmla="*/ 1299411 w 5168767"/>
              <a:gd name="connsiteY4" fmla="*/ 1192192 h 1981463"/>
              <a:gd name="connsiteX5" fmla="*/ 1578543 w 5168767"/>
              <a:gd name="connsiteY5" fmla="*/ 893809 h 1981463"/>
              <a:gd name="connsiteX6" fmla="*/ 1828800 w 5168767"/>
              <a:gd name="connsiteY6" fmla="*/ 633926 h 1981463"/>
              <a:gd name="connsiteX7" fmla="*/ 2117558 w 5168767"/>
              <a:gd name="connsiteY7" fmla="*/ 248916 h 1981463"/>
              <a:gd name="connsiteX8" fmla="*/ 2377440 w 5168767"/>
              <a:gd name="connsiteY8" fmla="*/ 8284 h 1981463"/>
              <a:gd name="connsiteX9" fmla="*/ 2685449 w 5168767"/>
              <a:gd name="connsiteY9" fmla="*/ 547299 h 1981463"/>
              <a:gd name="connsiteX10" fmla="*/ 2916455 w 5168767"/>
              <a:gd name="connsiteY10" fmla="*/ 990061 h 1981463"/>
              <a:gd name="connsiteX11" fmla="*/ 3262965 w 5168767"/>
              <a:gd name="connsiteY11" fmla="*/ 1307695 h 1981463"/>
              <a:gd name="connsiteX12" fmla="*/ 3551722 w 5168767"/>
              <a:gd name="connsiteY12" fmla="*/ 1577202 h 1981463"/>
              <a:gd name="connsiteX13" fmla="*/ 3830855 w 5168767"/>
              <a:gd name="connsiteY13" fmla="*/ 1625329 h 1981463"/>
              <a:gd name="connsiteX14" fmla="*/ 4148489 w 5168767"/>
              <a:gd name="connsiteY14" fmla="*/ 1788958 h 1981463"/>
              <a:gd name="connsiteX15" fmla="*/ 4389120 w 5168767"/>
              <a:gd name="connsiteY15" fmla="*/ 1827459 h 1981463"/>
              <a:gd name="connsiteX16" fmla="*/ 4668253 w 5168767"/>
              <a:gd name="connsiteY16" fmla="*/ 1914086 h 1981463"/>
              <a:gd name="connsiteX17" fmla="*/ 5168767 w 5168767"/>
              <a:gd name="connsiteY17" fmla="*/ 1952588 h 198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68767" h="1981463">
                <a:moveTo>
                  <a:pt x="0" y="1981463"/>
                </a:moveTo>
                <a:cubicBezTo>
                  <a:pt x="120316" y="1974244"/>
                  <a:pt x="240632" y="1967025"/>
                  <a:pt x="365760" y="1914086"/>
                </a:cubicBezTo>
                <a:cubicBezTo>
                  <a:pt x="490888" y="1861147"/>
                  <a:pt x="643289" y="1736019"/>
                  <a:pt x="750771" y="1663830"/>
                </a:cubicBezTo>
                <a:cubicBezTo>
                  <a:pt x="858253" y="1591641"/>
                  <a:pt x="919213" y="1559556"/>
                  <a:pt x="1010653" y="1480950"/>
                </a:cubicBezTo>
                <a:cubicBezTo>
                  <a:pt x="1102093" y="1402344"/>
                  <a:pt x="1204763" y="1290049"/>
                  <a:pt x="1299411" y="1192192"/>
                </a:cubicBezTo>
                <a:cubicBezTo>
                  <a:pt x="1394059" y="1094335"/>
                  <a:pt x="1490311" y="986853"/>
                  <a:pt x="1578543" y="893809"/>
                </a:cubicBezTo>
                <a:cubicBezTo>
                  <a:pt x="1666775" y="800765"/>
                  <a:pt x="1738964" y="741408"/>
                  <a:pt x="1828800" y="633926"/>
                </a:cubicBezTo>
                <a:cubicBezTo>
                  <a:pt x="1918636" y="526444"/>
                  <a:pt x="2026118" y="353190"/>
                  <a:pt x="2117558" y="248916"/>
                </a:cubicBezTo>
                <a:cubicBezTo>
                  <a:pt x="2208998" y="144642"/>
                  <a:pt x="2282791" y="-41447"/>
                  <a:pt x="2377440" y="8284"/>
                </a:cubicBezTo>
                <a:cubicBezTo>
                  <a:pt x="2472089" y="58015"/>
                  <a:pt x="2595613" y="383670"/>
                  <a:pt x="2685449" y="547299"/>
                </a:cubicBezTo>
                <a:cubicBezTo>
                  <a:pt x="2775285" y="710928"/>
                  <a:pt x="2820202" y="863328"/>
                  <a:pt x="2916455" y="990061"/>
                </a:cubicBezTo>
                <a:cubicBezTo>
                  <a:pt x="3012708" y="1116794"/>
                  <a:pt x="3262965" y="1307695"/>
                  <a:pt x="3262965" y="1307695"/>
                </a:cubicBezTo>
                <a:cubicBezTo>
                  <a:pt x="3368843" y="1405552"/>
                  <a:pt x="3457074" y="1524263"/>
                  <a:pt x="3551722" y="1577202"/>
                </a:cubicBezTo>
                <a:cubicBezTo>
                  <a:pt x="3646370" y="1630141"/>
                  <a:pt x="3731394" y="1590036"/>
                  <a:pt x="3830855" y="1625329"/>
                </a:cubicBezTo>
                <a:cubicBezTo>
                  <a:pt x="3930316" y="1660622"/>
                  <a:pt x="4055445" y="1755270"/>
                  <a:pt x="4148489" y="1788958"/>
                </a:cubicBezTo>
                <a:cubicBezTo>
                  <a:pt x="4241533" y="1822646"/>
                  <a:pt x="4302493" y="1806604"/>
                  <a:pt x="4389120" y="1827459"/>
                </a:cubicBezTo>
                <a:cubicBezTo>
                  <a:pt x="4475747" y="1848314"/>
                  <a:pt x="4538312" y="1893231"/>
                  <a:pt x="4668253" y="1914086"/>
                </a:cubicBezTo>
                <a:cubicBezTo>
                  <a:pt x="4798194" y="1934941"/>
                  <a:pt x="4983480" y="1943764"/>
                  <a:pt x="5168767" y="1952588"/>
                </a:cubicBezTo>
              </a:path>
            </a:pathLst>
          </a:custGeom>
          <a:noFill/>
          <a:ln w="5715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0" name="任意多边形: 形状 49">
            <a:extLst>
              <a:ext uri="{FF2B5EF4-FFF2-40B4-BE49-F238E27FC236}">
                <a16:creationId xmlns:a16="http://schemas.microsoft.com/office/drawing/2014/main" id="{226E3004-1593-4A49-B902-3A40E97CFC43}"/>
              </a:ext>
            </a:extLst>
          </p:cNvPr>
          <p:cNvSpPr/>
          <p:nvPr/>
        </p:nvSpPr>
        <p:spPr bwMode="auto">
          <a:xfrm>
            <a:off x="8633157" y="3427140"/>
            <a:ext cx="1165381" cy="1140737"/>
          </a:xfrm>
          <a:custGeom>
            <a:avLst/>
            <a:gdLst>
              <a:gd name="connsiteX0" fmla="*/ 291160 w 1916760"/>
              <a:gd name="connsiteY0" fmla="*/ 1473200 h 1473200"/>
              <a:gd name="connsiteX1" fmla="*/ 126060 w 1916760"/>
              <a:gd name="connsiteY1" fmla="*/ 368300 h 1473200"/>
              <a:gd name="connsiteX2" fmla="*/ 1916760 w 1916760"/>
              <a:gd name="connsiteY2" fmla="*/ 0 h 1473200"/>
            </a:gdLst>
            <a:ahLst/>
            <a:cxnLst>
              <a:cxn ang="0">
                <a:pos x="connsiteX0" y="connsiteY0"/>
              </a:cxn>
              <a:cxn ang="0">
                <a:pos x="connsiteX1" y="connsiteY1"/>
              </a:cxn>
              <a:cxn ang="0">
                <a:pos x="connsiteX2" y="connsiteY2"/>
              </a:cxn>
            </a:cxnLst>
            <a:rect l="l" t="t" r="r" b="b"/>
            <a:pathLst>
              <a:path w="1916760" h="1473200">
                <a:moveTo>
                  <a:pt x="291160" y="1473200"/>
                </a:moveTo>
                <a:cubicBezTo>
                  <a:pt x="73143" y="1043516"/>
                  <a:pt x="-144873" y="613833"/>
                  <a:pt x="126060" y="368300"/>
                </a:cubicBezTo>
                <a:cubicBezTo>
                  <a:pt x="396993" y="122767"/>
                  <a:pt x="1156876" y="61383"/>
                  <a:pt x="1916760" y="0"/>
                </a:cubicBezTo>
              </a:path>
            </a:pathLst>
          </a:custGeom>
          <a:noFill/>
          <a:ln w="57150" cap="flat" cmpd="sng" algn="ctr">
            <a:solidFill>
              <a:srgbClr val="000000"/>
            </a:solidFill>
            <a:prstDash val="dash"/>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endParaRPr lang="zh-CN" altLang="en-US">
              <a:latin typeface="Liberation Sans Regular" charset="0"/>
              <a:ea typeface="PingFang SC Regular" charset="0"/>
              <a:sym typeface="Liberation Sans Regular" charset="0"/>
            </a:endParaRPr>
          </a:p>
        </p:txBody>
      </p:sp>
      <p:pic>
        <p:nvPicPr>
          <p:cNvPr id="51" name="图片 50">
            <a:extLst>
              <a:ext uri="{FF2B5EF4-FFF2-40B4-BE49-F238E27FC236}">
                <a16:creationId xmlns:a16="http://schemas.microsoft.com/office/drawing/2014/main" id="{D9431D56-3CB4-43C4-8DCA-5AE43A2A3752}"/>
              </a:ext>
            </a:extLst>
          </p:cNvPr>
          <p:cNvPicPr>
            <a:picLocks noChangeAspect="1"/>
          </p:cNvPicPr>
          <p:nvPr/>
        </p:nvPicPr>
        <p:blipFill>
          <a:blip r:embed="rId7"/>
          <a:stretch>
            <a:fillRect/>
          </a:stretch>
        </p:blipFill>
        <p:spPr>
          <a:xfrm>
            <a:off x="8910630" y="4423020"/>
            <a:ext cx="2214146" cy="971117"/>
          </a:xfrm>
          <a:prstGeom prst="rect">
            <a:avLst/>
          </a:prstGeom>
        </p:spPr>
      </p:pic>
      <p:sp>
        <p:nvSpPr>
          <p:cNvPr id="52" name="文本框 51">
            <a:extLst>
              <a:ext uri="{FF2B5EF4-FFF2-40B4-BE49-F238E27FC236}">
                <a16:creationId xmlns:a16="http://schemas.microsoft.com/office/drawing/2014/main" id="{02CD78E2-AF4C-4E71-A9EC-DD98807E5898}"/>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pic>
        <p:nvPicPr>
          <p:cNvPr id="54" name="图片 53">
            <a:extLst>
              <a:ext uri="{FF2B5EF4-FFF2-40B4-BE49-F238E27FC236}">
                <a16:creationId xmlns:a16="http://schemas.microsoft.com/office/drawing/2014/main" id="{9E0EA7BC-ED02-4E98-AAE6-A857B968B7CE}"/>
              </a:ext>
            </a:extLst>
          </p:cNvPr>
          <p:cNvPicPr>
            <a:picLocks noChangeAspect="1"/>
          </p:cNvPicPr>
          <p:nvPr/>
        </p:nvPicPr>
        <p:blipFill>
          <a:blip r:embed="rId8"/>
          <a:stretch>
            <a:fillRect/>
          </a:stretch>
        </p:blipFill>
        <p:spPr>
          <a:xfrm>
            <a:off x="14741777" y="4486760"/>
            <a:ext cx="3823178" cy="777819"/>
          </a:xfrm>
          <a:prstGeom prst="rect">
            <a:avLst/>
          </a:prstGeom>
        </p:spPr>
      </p:pic>
      <p:sp>
        <p:nvSpPr>
          <p:cNvPr id="55" name="文本框 54">
            <a:extLst>
              <a:ext uri="{FF2B5EF4-FFF2-40B4-BE49-F238E27FC236}">
                <a16:creationId xmlns:a16="http://schemas.microsoft.com/office/drawing/2014/main" id="{988EABEA-CF33-4B35-90E3-F2C57701CD70}"/>
              </a:ext>
            </a:extLst>
          </p:cNvPr>
          <p:cNvSpPr txBox="1"/>
          <p:nvPr/>
        </p:nvSpPr>
        <p:spPr>
          <a:xfrm>
            <a:off x="18393602" y="4585198"/>
            <a:ext cx="327349" cy="769441"/>
          </a:xfrm>
          <a:prstGeom prst="rect">
            <a:avLst/>
          </a:prstGeom>
          <a:noFill/>
        </p:spPr>
        <p:txBody>
          <a:bodyPr wrap="square" rtlCol="0">
            <a:spAutoFit/>
          </a:bodyPr>
          <a:lstStyle/>
          <a:p>
            <a:pPr algn="ctr"/>
            <a:r>
              <a:rPr lang="en-US" altLang="zh-CN" sz="4400" dirty="0"/>
              <a:t>,</a:t>
            </a:r>
            <a:endParaRPr lang="zh-CN" altLang="en-US" sz="4400" dirty="0"/>
          </a:p>
        </p:txBody>
      </p:sp>
      <p:pic>
        <p:nvPicPr>
          <p:cNvPr id="56" name="图片 55">
            <a:extLst>
              <a:ext uri="{FF2B5EF4-FFF2-40B4-BE49-F238E27FC236}">
                <a16:creationId xmlns:a16="http://schemas.microsoft.com/office/drawing/2014/main" id="{5E5E2DAE-642B-4C0D-BEB5-DEF51517F041}"/>
              </a:ext>
            </a:extLst>
          </p:cNvPr>
          <p:cNvPicPr>
            <a:picLocks noChangeAspect="1"/>
          </p:cNvPicPr>
          <p:nvPr/>
        </p:nvPicPr>
        <p:blipFill>
          <a:blip r:embed="rId9"/>
          <a:stretch>
            <a:fillRect/>
          </a:stretch>
        </p:blipFill>
        <p:spPr>
          <a:xfrm>
            <a:off x="18906308" y="4636205"/>
            <a:ext cx="1512168" cy="586617"/>
          </a:xfrm>
          <a:prstGeom prst="rect">
            <a:avLst/>
          </a:prstGeom>
        </p:spPr>
      </p:pic>
    </p:spTree>
    <p:extLst>
      <p:ext uri="{BB962C8B-B14F-4D97-AF65-F5344CB8AC3E}">
        <p14:creationId xmlns:p14="http://schemas.microsoft.com/office/powerpoint/2010/main" val="1082742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1" grpId="0" animBg="1"/>
      <p:bldP spid="88" grpId="0"/>
      <p:bldP spid="94" grpId="0"/>
      <p:bldP spid="108"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C6B7E1D8-4BAD-44EA-98BA-400FB3FFEFBE}"/>
              </a:ext>
            </a:extLst>
          </p:cNvPr>
          <p:cNvPicPr>
            <a:picLocks noChangeAspect="1"/>
          </p:cNvPicPr>
          <p:nvPr/>
        </p:nvPicPr>
        <p:blipFill rotWithShape="1">
          <a:blip r:embed="rId3"/>
          <a:srcRect l="12129" t="6172" r="8883" b="10021"/>
          <a:stretch/>
        </p:blipFill>
        <p:spPr>
          <a:xfrm>
            <a:off x="14025779" y="5592193"/>
            <a:ext cx="6527748" cy="5467795"/>
          </a:xfrm>
          <a:prstGeom prst="rect">
            <a:avLst/>
          </a:prstGeom>
        </p:spPr>
      </p:pic>
      <p:pic>
        <p:nvPicPr>
          <p:cNvPr id="10" name="图片 9">
            <a:extLst>
              <a:ext uri="{FF2B5EF4-FFF2-40B4-BE49-F238E27FC236}">
                <a16:creationId xmlns:a16="http://schemas.microsoft.com/office/drawing/2014/main" id="{30A2212C-3503-404C-B79C-130AB07AAA2E}"/>
              </a:ext>
            </a:extLst>
          </p:cNvPr>
          <p:cNvPicPr>
            <a:picLocks noChangeAspect="1"/>
          </p:cNvPicPr>
          <p:nvPr/>
        </p:nvPicPr>
        <p:blipFill rotWithShape="1">
          <a:blip r:embed="rId4"/>
          <a:srcRect l="10397" t="6005" r="12187" b="10149"/>
          <a:stretch/>
        </p:blipFill>
        <p:spPr>
          <a:xfrm>
            <a:off x="5267400" y="5532134"/>
            <a:ext cx="6731876" cy="5467795"/>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Flame model uncertainty needs to be considered for achieving more robust thermoacoustic instability prediction</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8</a:t>
            </a:fld>
            <a:endParaRPr lang="en-US" altLang="zh-CN" dirty="0"/>
          </a:p>
        </p:txBody>
      </p:sp>
      <p:pic>
        <p:nvPicPr>
          <p:cNvPr id="72" name="图片 71">
            <a:extLst>
              <a:ext uri="{FF2B5EF4-FFF2-40B4-BE49-F238E27FC236}">
                <a16:creationId xmlns:a16="http://schemas.microsoft.com/office/drawing/2014/main" id="{17020D50-7899-45B4-87DD-0F62D1DA91E6}"/>
              </a:ext>
            </a:extLst>
          </p:cNvPr>
          <p:cNvPicPr>
            <a:picLocks noChangeAspect="1"/>
          </p:cNvPicPr>
          <p:nvPr/>
        </p:nvPicPr>
        <p:blipFill rotWithShape="1">
          <a:blip r:embed="rId5"/>
          <a:srcRect l="38069" r="46143"/>
          <a:stretch/>
        </p:blipFill>
        <p:spPr>
          <a:xfrm>
            <a:off x="11604104" y="4960906"/>
            <a:ext cx="432048" cy="571228"/>
          </a:xfrm>
          <a:prstGeom prst="rect">
            <a:avLst/>
          </a:prstGeom>
        </p:spPr>
      </p:pic>
      <p:sp>
        <p:nvSpPr>
          <p:cNvPr id="71" name="箭头: 下 70">
            <a:extLst>
              <a:ext uri="{FF2B5EF4-FFF2-40B4-BE49-F238E27FC236}">
                <a16:creationId xmlns:a16="http://schemas.microsoft.com/office/drawing/2014/main" id="{64C5CB1F-C24B-4854-9080-D5A35D007127}"/>
              </a:ext>
            </a:extLst>
          </p:cNvPr>
          <p:cNvSpPr/>
          <p:nvPr/>
        </p:nvSpPr>
        <p:spPr bwMode="auto">
          <a:xfrm rot="5400000">
            <a:off x="12587507" y="7794280"/>
            <a:ext cx="884999" cy="979600"/>
          </a:xfrm>
          <a:prstGeom prst="downArrow">
            <a:avLst/>
          </a:prstGeom>
          <a:no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endParaRPr>
          </a:p>
        </p:txBody>
      </p:sp>
      <p:sp>
        <p:nvSpPr>
          <p:cNvPr id="53" name="文本框 52">
            <a:extLst>
              <a:ext uri="{FF2B5EF4-FFF2-40B4-BE49-F238E27FC236}">
                <a16:creationId xmlns:a16="http://schemas.microsoft.com/office/drawing/2014/main" id="{2612ABCA-974A-4FA5-A6BD-EECB4C3043C4}"/>
              </a:ext>
            </a:extLst>
          </p:cNvPr>
          <p:cNvSpPr txBox="1"/>
          <p:nvPr/>
        </p:nvSpPr>
        <p:spPr>
          <a:xfrm>
            <a:off x="15867793" y="11009443"/>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55" name="文本框 54">
            <a:extLst>
              <a:ext uri="{FF2B5EF4-FFF2-40B4-BE49-F238E27FC236}">
                <a16:creationId xmlns:a16="http://schemas.microsoft.com/office/drawing/2014/main" id="{650F320B-B893-4D66-AACC-18BDF93EC729}"/>
              </a:ext>
            </a:extLst>
          </p:cNvPr>
          <p:cNvSpPr txBox="1"/>
          <p:nvPr/>
        </p:nvSpPr>
        <p:spPr>
          <a:xfrm>
            <a:off x="6755340" y="10999929"/>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56" name="文本框 55">
            <a:extLst>
              <a:ext uri="{FF2B5EF4-FFF2-40B4-BE49-F238E27FC236}">
                <a16:creationId xmlns:a16="http://schemas.microsoft.com/office/drawing/2014/main" id="{3F5077E9-1BD8-42D6-B681-A46FF688B35C}"/>
              </a:ext>
            </a:extLst>
          </p:cNvPr>
          <p:cNvSpPr txBox="1"/>
          <p:nvPr/>
        </p:nvSpPr>
        <p:spPr>
          <a:xfrm rot="16200000">
            <a:off x="2747755" y="7698497"/>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spTree>
    <p:extLst>
      <p:ext uri="{BB962C8B-B14F-4D97-AF65-F5344CB8AC3E}">
        <p14:creationId xmlns:p14="http://schemas.microsoft.com/office/powerpoint/2010/main" val="4269655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0A2212C-3503-404C-B79C-130AB07AAA2E}"/>
              </a:ext>
            </a:extLst>
          </p:cNvPr>
          <p:cNvPicPr>
            <a:picLocks noChangeAspect="1"/>
          </p:cNvPicPr>
          <p:nvPr/>
        </p:nvPicPr>
        <p:blipFill rotWithShape="1">
          <a:blip r:embed="rId3"/>
          <a:srcRect l="10461" t="6005" r="12187" b="9215"/>
          <a:stretch/>
        </p:blipFill>
        <p:spPr>
          <a:xfrm>
            <a:off x="12036152" y="3761588"/>
            <a:ext cx="8967028" cy="7370407"/>
          </a:xfrm>
          <a:prstGeom prst="rect">
            <a:avLst/>
          </a:prstGeom>
        </p:spPr>
      </p:pic>
      <p:sp>
        <p:nvSpPr>
          <p:cNvPr id="2" name="标题 1">
            <a:extLst>
              <a:ext uri="{FF2B5EF4-FFF2-40B4-BE49-F238E27FC236}">
                <a16:creationId xmlns:a16="http://schemas.microsoft.com/office/drawing/2014/main" id="{8CA267AD-0B9C-47A4-92D5-A53EDEEC1167}"/>
              </a:ext>
            </a:extLst>
          </p:cNvPr>
          <p:cNvSpPr>
            <a:spLocks noGrp="1"/>
          </p:cNvSpPr>
          <p:nvPr>
            <p:ph type="title"/>
          </p:nvPr>
        </p:nvSpPr>
        <p:spPr/>
        <p:txBody>
          <a:bodyPr/>
          <a:lstStyle/>
          <a:p>
            <a:r>
              <a:rPr lang="en-US" altLang="zh-CN" dirty="0"/>
              <a:t>Growth rate contours are approximately parallel straight lines on the phasor plot of F for </a:t>
            </a:r>
            <a:r>
              <a:rPr lang="en-US" altLang="zh-CN" dirty="0" err="1"/>
              <a:t>Rijke</a:t>
            </a:r>
            <a:r>
              <a:rPr lang="en-US" altLang="zh-CN" dirty="0"/>
              <a:t> tube case</a:t>
            </a:r>
            <a:endParaRPr lang="zh-CN" altLang="en-US" dirty="0"/>
          </a:p>
        </p:txBody>
      </p:sp>
      <p:sp>
        <p:nvSpPr>
          <p:cNvPr id="3" name="灯片编号占位符 2">
            <a:extLst>
              <a:ext uri="{FF2B5EF4-FFF2-40B4-BE49-F238E27FC236}">
                <a16:creationId xmlns:a16="http://schemas.microsoft.com/office/drawing/2014/main" id="{B66D3CA0-CB8B-4F9C-9B16-719A69CB2876}"/>
              </a:ext>
            </a:extLst>
          </p:cNvPr>
          <p:cNvSpPr>
            <a:spLocks noGrp="1"/>
          </p:cNvSpPr>
          <p:nvPr>
            <p:ph type="sldNum" sz="quarter" idx="10"/>
          </p:nvPr>
        </p:nvSpPr>
        <p:spPr/>
        <p:txBody>
          <a:bodyPr/>
          <a:lstStyle/>
          <a:p>
            <a:pPr>
              <a:defRPr/>
            </a:pPr>
            <a:fld id="{4AFF8908-D0CE-40B7-B955-10009FBD9921}" type="slidenum">
              <a:rPr lang="en-US" altLang="zh-CN" smtClean="0"/>
              <a:pPr>
                <a:defRPr/>
              </a:pPr>
              <a:t>9</a:t>
            </a:fld>
            <a:endParaRPr lang="en-US" altLang="zh-CN" dirty="0"/>
          </a:p>
        </p:txBody>
      </p:sp>
      <p:pic>
        <p:nvPicPr>
          <p:cNvPr id="72" name="图片 71">
            <a:extLst>
              <a:ext uri="{FF2B5EF4-FFF2-40B4-BE49-F238E27FC236}">
                <a16:creationId xmlns:a16="http://schemas.microsoft.com/office/drawing/2014/main" id="{17020D50-7899-45B4-87DD-0F62D1DA91E6}"/>
              </a:ext>
            </a:extLst>
          </p:cNvPr>
          <p:cNvPicPr>
            <a:picLocks noChangeAspect="1"/>
          </p:cNvPicPr>
          <p:nvPr/>
        </p:nvPicPr>
        <p:blipFill rotWithShape="1">
          <a:blip r:embed="rId4"/>
          <a:srcRect l="38069" r="46143"/>
          <a:stretch/>
        </p:blipFill>
        <p:spPr>
          <a:xfrm>
            <a:off x="20442462" y="3221624"/>
            <a:ext cx="432048" cy="571228"/>
          </a:xfrm>
          <a:prstGeom prst="rect">
            <a:avLst/>
          </a:prstGeom>
        </p:spPr>
      </p:pic>
      <p:pic>
        <p:nvPicPr>
          <p:cNvPr id="9" name="图片 8">
            <a:extLst>
              <a:ext uri="{FF2B5EF4-FFF2-40B4-BE49-F238E27FC236}">
                <a16:creationId xmlns:a16="http://schemas.microsoft.com/office/drawing/2014/main" id="{67E0FB4E-9F48-4549-8733-D81897C5B149}"/>
              </a:ext>
            </a:extLst>
          </p:cNvPr>
          <p:cNvPicPr>
            <a:picLocks noChangeAspect="1"/>
          </p:cNvPicPr>
          <p:nvPr/>
        </p:nvPicPr>
        <p:blipFill rotWithShape="1">
          <a:blip r:embed="rId5"/>
          <a:srcRect l="10894" t="6832" r="19428" b="9408"/>
          <a:stretch/>
        </p:blipFill>
        <p:spPr>
          <a:xfrm>
            <a:off x="1378968" y="3792852"/>
            <a:ext cx="8164503" cy="7267132"/>
          </a:xfrm>
          <a:prstGeom prst="rect">
            <a:avLst/>
          </a:prstGeom>
        </p:spPr>
      </p:pic>
      <p:cxnSp>
        <p:nvCxnSpPr>
          <p:cNvPr id="5" name="直接箭头连接符 4">
            <a:extLst>
              <a:ext uri="{FF2B5EF4-FFF2-40B4-BE49-F238E27FC236}">
                <a16:creationId xmlns:a16="http://schemas.microsoft.com/office/drawing/2014/main" id="{20B91F62-E830-474C-8092-BF74A1BF6BB0}"/>
              </a:ext>
            </a:extLst>
          </p:cNvPr>
          <p:cNvCxnSpPr/>
          <p:nvPr/>
        </p:nvCxnSpPr>
        <p:spPr bwMode="auto">
          <a:xfrm>
            <a:off x="4835352" y="5803404"/>
            <a:ext cx="8568952" cy="0"/>
          </a:xfrm>
          <a:prstGeom prst="straightConnector1">
            <a:avLst/>
          </a:prstGeom>
          <a:solidFill>
            <a:schemeClr val="accent1"/>
          </a:solidFill>
          <a:ln w="57150" cap="flat" cmpd="sng" algn="ctr">
            <a:solidFill>
              <a:srgbClr val="000000"/>
            </a:solidFill>
            <a:prstDash val="dash"/>
            <a:round/>
            <a:headEnd type="triangl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直接箭头连接符 14">
            <a:extLst>
              <a:ext uri="{FF2B5EF4-FFF2-40B4-BE49-F238E27FC236}">
                <a16:creationId xmlns:a16="http://schemas.microsoft.com/office/drawing/2014/main" id="{64CF6478-EE43-4B2C-A58E-4FEF0E0957C3}"/>
              </a:ext>
            </a:extLst>
          </p:cNvPr>
          <p:cNvCxnSpPr/>
          <p:nvPr/>
        </p:nvCxnSpPr>
        <p:spPr bwMode="auto">
          <a:xfrm>
            <a:off x="5411416" y="8899748"/>
            <a:ext cx="8568952" cy="0"/>
          </a:xfrm>
          <a:prstGeom prst="straightConnector1">
            <a:avLst/>
          </a:prstGeom>
          <a:solidFill>
            <a:schemeClr val="accent1"/>
          </a:solidFill>
          <a:ln w="57150" cap="flat" cmpd="sng" algn="ctr">
            <a:solidFill>
              <a:srgbClr val="000000"/>
            </a:solidFill>
            <a:prstDash val="dash"/>
            <a:round/>
            <a:headEnd type="triangl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直接箭头连接符 15">
            <a:extLst>
              <a:ext uri="{FF2B5EF4-FFF2-40B4-BE49-F238E27FC236}">
                <a16:creationId xmlns:a16="http://schemas.microsoft.com/office/drawing/2014/main" id="{D749B070-035B-46E3-AFB5-3D3C0BC886E6}"/>
              </a:ext>
            </a:extLst>
          </p:cNvPr>
          <p:cNvCxnSpPr>
            <a:cxnSpLocks/>
          </p:cNvCxnSpPr>
          <p:nvPr/>
        </p:nvCxnSpPr>
        <p:spPr bwMode="auto">
          <a:xfrm>
            <a:off x="4835352" y="7675612"/>
            <a:ext cx="6408712" cy="0"/>
          </a:xfrm>
          <a:prstGeom prst="straightConnector1">
            <a:avLst/>
          </a:prstGeom>
          <a:solidFill>
            <a:schemeClr val="accent1"/>
          </a:solidFill>
          <a:ln w="57150" cap="flat" cmpd="sng" algn="ctr">
            <a:solidFill>
              <a:srgbClr val="000000"/>
            </a:solidFill>
            <a:prstDash val="dash"/>
            <a:round/>
            <a:headEnd type="triangl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接箭头连接符 17">
            <a:extLst>
              <a:ext uri="{FF2B5EF4-FFF2-40B4-BE49-F238E27FC236}">
                <a16:creationId xmlns:a16="http://schemas.microsoft.com/office/drawing/2014/main" id="{8C84C121-EC9B-43BC-B915-774B659ECD6E}"/>
              </a:ext>
            </a:extLst>
          </p:cNvPr>
          <p:cNvCxnSpPr>
            <a:cxnSpLocks/>
          </p:cNvCxnSpPr>
          <p:nvPr/>
        </p:nvCxnSpPr>
        <p:spPr bwMode="auto">
          <a:xfrm>
            <a:off x="12468200" y="7675612"/>
            <a:ext cx="1404156" cy="0"/>
          </a:xfrm>
          <a:prstGeom prst="straightConnector1">
            <a:avLst/>
          </a:prstGeom>
          <a:solidFill>
            <a:schemeClr val="accent1"/>
          </a:solidFill>
          <a:ln w="57150" cap="flat" cmpd="sng" algn="ctr">
            <a:solidFill>
              <a:srgbClr val="000000"/>
            </a:solidFill>
            <a:prstDash val="dash"/>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文本框 10">
            <a:extLst>
              <a:ext uri="{FF2B5EF4-FFF2-40B4-BE49-F238E27FC236}">
                <a16:creationId xmlns:a16="http://schemas.microsoft.com/office/drawing/2014/main" id="{34246E3A-86A8-48CB-B956-EA395EC6591C}"/>
              </a:ext>
            </a:extLst>
          </p:cNvPr>
          <p:cNvSpPr txBox="1"/>
          <p:nvPr/>
        </p:nvSpPr>
        <p:spPr>
          <a:xfrm>
            <a:off x="14809617" y="11059988"/>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12" name="文本框 11">
            <a:extLst>
              <a:ext uri="{FF2B5EF4-FFF2-40B4-BE49-F238E27FC236}">
                <a16:creationId xmlns:a16="http://schemas.microsoft.com/office/drawing/2014/main" id="{9FBD211E-B079-4492-A553-3B9DCA7F6A2E}"/>
              </a:ext>
            </a:extLst>
          </p:cNvPr>
          <p:cNvSpPr txBox="1"/>
          <p:nvPr/>
        </p:nvSpPr>
        <p:spPr>
          <a:xfrm rot="16200000">
            <a:off x="9988000" y="7062070"/>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sp>
        <p:nvSpPr>
          <p:cNvPr id="14" name="文本框 13">
            <a:extLst>
              <a:ext uri="{FF2B5EF4-FFF2-40B4-BE49-F238E27FC236}">
                <a16:creationId xmlns:a16="http://schemas.microsoft.com/office/drawing/2014/main" id="{6C16A00F-A1A6-4B05-AEC6-469ACE49C359}"/>
              </a:ext>
            </a:extLst>
          </p:cNvPr>
          <p:cNvSpPr txBox="1"/>
          <p:nvPr/>
        </p:nvSpPr>
        <p:spPr>
          <a:xfrm>
            <a:off x="3781956" y="11059984"/>
            <a:ext cx="3326863" cy="769441"/>
          </a:xfrm>
          <a:prstGeom prst="rect">
            <a:avLst/>
          </a:prstGeom>
          <a:noFill/>
        </p:spPr>
        <p:txBody>
          <a:bodyPr wrap="square" rtlCol="0">
            <a:spAutoFit/>
          </a:bodyPr>
          <a:lstStyle/>
          <a:p>
            <a:pPr algn="ctr"/>
            <a:r>
              <a:rPr lang="en-US" altLang="zh-CN" sz="4400" dirty="0"/>
              <a:t>Real</a:t>
            </a:r>
            <a:endParaRPr lang="zh-CN" altLang="en-US" sz="4400" dirty="0"/>
          </a:p>
        </p:txBody>
      </p:sp>
      <p:sp>
        <p:nvSpPr>
          <p:cNvPr id="17" name="文本框 16">
            <a:extLst>
              <a:ext uri="{FF2B5EF4-FFF2-40B4-BE49-F238E27FC236}">
                <a16:creationId xmlns:a16="http://schemas.microsoft.com/office/drawing/2014/main" id="{A34DD3A0-2104-4A09-9082-A108F00BC655}"/>
              </a:ext>
            </a:extLst>
          </p:cNvPr>
          <p:cNvSpPr txBox="1"/>
          <p:nvPr/>
        </p:nvSpPr>
        <p:spPr>
          <a:xfrm rot="16200000">
            <a:off x="-1039661" y="7062066"/>
            <a:ext cx="3326863" cy="769441"/>
          </a:xfrm>
          <a:prstGeom prst="rect">
            <a:avLst/>
          </a:prstGeom>
          <a:noFill/>
        </p:spPr>
        <p:txBody>
          <a:bodyPr wrap="square" rtlCol="0">
            <a:spAutoFit/>
          </a:bodyPr>
          <a:lstStyle/>
          <a:p>
            <a:pPr algn="ctr"/>
            <a:r>
              <a:rPr lang="en-US" altLang="zh-CN" sz="4400" dirty="0" err="1"/>
              <a:t>Imag</a:t>
            </a:r>
            <a:endParaRPr lang="zh-CN" altLang="en-US" sz="4400" dirty="0"/>
          </a:p>
        </p:txBody>
      </p:sp>
    </p:spTree>
    <p:extLst>
      <p:ext uri="{BB962C8B-B14F-4D97-AF65-F5344CB8AC3E}">
        <p14:creationId xmlns:p14="http://schemas.microsoft.com/office/powerpoint/2010/main" val="2923176755"/>
      </p:ext>
    </p:extLst>
  </p:cSld>
  <p:clrMapOvr>
    <a:masterClrMapping/>
  </p:clrMapOvr>
  <p:transition/>
</p:sld>
</file>

<file path=ppt/theme/theme1.xml><?xml version="1.0" encoding="utf-8"?>
<a:theme xmlns:a="http://schemas.openxmlformats.org/drawingml/2006/main" name="Title">
  <a:themeElements>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ssertion+Evidence">
  <a:themeElements>
    <a:clrScheme name="">
      <a:dk1>
        <a:srgbClr val="000000"/>
      </a:dk1>
      <a:lt1>
        <a:srgbClr val="FFFFFF"/>
      </a:lt1>
      <a:dk2>
        <a:srgbClr val="000000"/>
      </a:dk2>
      <a:lt2>
        <a:srgbClr val="808080"/>
      </a:lt2>
      <a:accent1>
        <a:srgbClr val="DED6BC"/>
      </a:accent1>
      <a:accent2>
        <a:srgbClr val="333399"/>
      </a:accent2>
      <a:accent3>
        <a:srgbClr val="FFFFFF"/>
      </a:accent3>
      <a:accent4>
        <a:srgbClr val="000000"/>
      </a:accent4>
      <a:accent5>
        <a:srgbClr val="ECE8D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000000"/>
            </a:solidFill>
            <a:effectLst/>
            <a:latin typeface="Liberation Sans Regular" charset="0"/>
            <a:ea typeface="PingFang SC Regular" charset="0"/>
            <a:cs typeface="PingFang SC Regular" charset="0"/>
            <a:sym typeface="Liberation Sans Regular" charset="0"/>
          </a:defRPr>
        </a:defPPr>
      </a:lstStyle>
    </a:lnDef>
    <a:txDef>
      <a:spPr>
        <a:noFill/>
      </a:spPr>
      <a:bodyPr wrap="square" rtlCol="0">
        <a:spAutoFit/>
      </a:bodyPr>
      <a:lstStyle>
        <a:defPPr>
          <a:defRPr dirty="0" smtClean="0"/>
        </a:defPPr>
      </a:lstStyle>
    </a:txDef>
  </a:objectDefaults>
  <a:extraClrSchemeLst>
    <a:extraClrScheme>
      <a:clrScheme name="Assertion+Eviden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28797</TotalTime>
  <Pages>0</Pages>
  <Words>3085</Words>
  <Characters>0</Characters>
  <Application>Microsoft Office PowerPoint</Application>
  <PresentationFormat>自定义</PresentationFormat>
  <Lines>0</Lines>
  <Paragraphs>284</Paragraphs>
  <Slides>31</Slides>
  <Notes>27</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31</vt:i4>
      </vt:variant>
    </vt:vector>
  </HeadingPairs>
  <TitlesOfParts>
    <vt:vector size="38" baseType="lpstr">
      <vt:lpstr>Liberation Sans Bold</vt:lpstr>
      <vt:lpstr>Liberation Sans Regular</vt:lpstr>
      <vt:lpstr>Arial</vt:lpstr>
      <vt:lpstr>Eras Medium ITC</vt:lpstr>
      <vt:lpstr>Wingdings</vt:lpstr>
      <vt:lpstr>Title</vt:lpstr>
      <vt:lpstr>Assertion+Evidence</vt:lpstr>
      <vt:lpstr>Evaluating the impact of uncertainty in flame impulse response model on thermoacoustic instability prediction: A dimensionality reduction approach</vt:lpstr>
      <vt:lpstr>Flame model uncertainty needs to be considered for achieving more robust thermoacoustic instability prediction</vt:lpstr>
      <vt:lpstr>Flame model uncertainty needs to be considered for achieving more robust thermoacoustic instability prediction</vt:lpstr>
      <vt:lpstr>Flame model uncertainty needs to be considered for achieving more robust thermoacoustic instability prediction</vt:lpstr>
      <vt:lpstr>Flame model uncertainty needs to be considered for achieving more robust thermoacoustic instability prediction</vt:lpstr>
      <vt:lpstr>Flame model uncertainty needs to be considered for achieving more robust thermoacoustic instability prediction</vt:lpstr>
      <vt:lpstr>Flame model uncertainty needs to be considered for achieving more robust thermoacoustic instability prediction</vt:lpstr>
      <vt:lpstr>Flame model uncertainty needs to be considered for achieving more robust thermoacoustic instability prediction</vt:lpstr>
      <vt:lpstr>Growth rate contours are approximately parallel straight lines on the phasor plot of F for Rijke tube case</vt:lpstr>
      <vt:lpstr>Growth rate contours are approximately parallel straight lines on the phasor plot of F for Rijke tube case</vt:lpstr>
      <vt:lpstr>Understanding the distribution pattern of the growth rate contours constitutes the motivation for our current study</vt:lpstr>
      <vt:lpstr>Presentation overview</vt:lpstr>
      <vt:lpstr>Flame impulse response is a flexible representation of realistic flame dynamics in time domain</vt:lpstr>
      <vt:lpstr>Flame impulse response identification contains uncertainty, which will influence the growth rate prediction</vt:lpstr>
      <vt:lpstr>Results visualization: phasor plot of flame frequency response</vt:lpstr>
      <vt:lpstr>Presentation overview</vt:lpstr>
      <vt:lpstr>Analytical derivation: An overview</vt:lpstr>
      <vt:lpstr>Analytical derivation: An overview</vt:lpstr>
      <vt:lpstr>To first order, the growth rate contours are parallel straight lines on the phasor plot of F</vt:lpstr>
      <vt:lpstr>Analytical results can be leveraged to deliver a dimensionality reduction UQ strategy </vt:lpstr>
      <vt:lpstr>Analytical results can be leveraged to deliver a dimensionality reduction UQ strategy </vt:lpstr>
      <vt:lpstr>A dimensionality reduction UQ strategy leveraged on the distribution pattern of the growth rate contours </vt:lpstr>
      <vt:lpstr>A dimensionality reduction UQ strategy leveraged on the distribution pattern of the growth rate contours </vt:lpstr>
      <vt:lpstr>Case study: acoustic network model, impulse response identification and thermoacoustic mode specification</vt:lpstr>
      <vt:lpstr>Our UQ strategy replicated the reference Monte Carlo results with 5000 times less computational cost</vt:lpstr>
      <vt:lpstr>Conclusion &amp; Outlook</vt:lpstr>
      <vt:lpstr>Conclusion &amp; Outlook</vt:lpstr>
      <vt:lpstr>Back-up slides</vt:lpstr>
      <vt:lpstr>The assumption of marginal stable mode</vt:lpstr>
      <vt:lpstr>Growth rate contours for BRS burner</vt:lpstr>
      <vt:lpstr>For each case, a quadratic function is fitted to link Y to modal growth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delay and state space models  in acoustics and combustion dynamics  Wolfgang Polifke</dc:title>
  <dc:subject/>
  <dc:creator>Guo Shuai</dc:creator>
  <cp:keywords/>
  <dc:description/>
  <cp:lastModifiedBy>Guo Shuai</cp:lastModifiedBy>
  <cp:revision>1920</cp:revision>
  <cp:lastPrinted>2020-10-17T13:32:39Z</cp:lastPrinted>
  <dcterms:modified xsi:type="dcterms:W3CDTF">2020-10-17T13:40:15Z</dcterms:modified>
</cp:coreProperties>
</file>